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5" r:id="rId1"/>
  </p:sldMasterIdLst>
  <p:notesMasterIdLst>
    <p:notesMasterId r:id="rId89"/>
  </p:notesMasterIdLst>
  <p:handoutMasterIdLst>
    <p:handoutMasterId r:id="rId90"/>
  </p:handoutMasterIdLst>
  <p:sldIdLst>
    <p:sldId id="662" r:id="rId2"/>
    <p:sldId id="689" r:id="rId3"/>
    <p:sldId id="688" r:id="rId4"/>
    <p:sldId id="439" r:id="rId5"/>
    <p:sldId id="686" r:id="rId6"/>
    <p:sldId id="682" r:id="rId7"/>
    <p:sldId id="681" r:id="rId8"/>
    <p:sldId id="684" r:id="rId9"/>
    <p:sldId id="492" r:id="rId10"/>
    <p:sldId id="339" r:id="rId11"/>
    <p:sldId id="547" r:id="rId12"/>
    <p:sldId id="619" r:id="rId13"/>
    <p:sldId id="690" r:id="rId14"/>
    <p:sldId id="691" r:id="rId15"/>
    <p:sldId id="307" r:id="rId16"/>
    <p:sldId id="632" r:id="rId17"/>
    <p:sldId id="692" r:id="rId18"/>
    <p:sldId id="650" r:id="rId19"/>
    <p:sldId id="485" r:id="rId20"/>
    <p:sldId id="388" r:id="rId21"/>
    <p:sldId id="656" r:id="rId22"/>
    <p:sldId id="633" r:id="rId23"/>
    <p:sldId id="693" r:id="rId24"/>
    <p:sldId id="694" r:id="rId25"/>
    <p:sldId id="304" r:id="rId26"/>
    <p:sldId id="683" r:id="rId27"/>
    <p:sldId id="687" r:id="rId28"/>
    <p:sldId id="559" r:id="rId29"/>
    <p:sldId id="630" r:id="rId30"/>
    <p:sldId id="383" r:id="rId31"/>
    <p:sldId id="634" r:id="rId32"/>
    <p:sldId id="635" r:id="rId33"/>
    <p:sldId id="677" r:id="rId34"/>
    <p:sldId id="524" r:id="rId35"/>
    <p:sldId id="678" r:id="rId36"/>
    <p:sldId id="599" r:id="rId37"/>
    <p:sldId id="458" r:id="rId38"/>
    <p:sldId id="358" r:id="rId39"/>
    <p:sldId id="525" r:id="rId40"/>
    <p:sldId id="560" r:id="rId41"/>
    <p:sldId id="654" r:id="rId42"/>
    <p:sldId id="658" r:id="rId43"/>
    <p:sldId id="402" r:id="rId44"/>
    <p:sldId id="499" r:id="rId45"/>
    <p:sldId id="475" r:id="rId46"/>
    <p:sldId id="613" r:id="rId47"/>
    <p:sldId id="364" r:id="rId48"/>
    <p:sldId id="674" r:id="rId49"/>
    <p:sldId id="400" r:id="rId50"/>
    <p:sldId id="660" r:id="rId51"/>
    <p:sldId id="661" r:id="rId52"/>
    <p:sldId id="621" r:id="rId53"/>
    <p:sldId id="622" r:id="rId54"/>
    <p:sldId id="680" r:id="rId55"/>
    <p:sldId id="539" r:id="rId56"/>
    <p:sldId id="398" r:id="rId57"/>
    <p:sldId id="527" r:id="rId58"/>
    <p:sldId id="695" r:id="rId59"/>
    <p:sldId id="696" r:id="rId60"/>
    <p:sldId id="372" r:id="rId61"/>
    <p:sldId id="668" r:id="rId62"/>
    <p:sldId id="312" r:id="rId63"/>
    <p:sldId id="538" r:id="rId64"/>
    <p:sldId id="675" r:id="rId65"/>
    <p:sldId id="360" r:id="rId66"/>
    <p:sldId id="404" r:id="rId67"/>
    <p:sldId id="644" r:id="rId68"/>
    <p:sldId id="655" r:id="rId69"/>
    <p:sldId id="506" r:id="rId70"/>
    <p:sldId id="412" r:id="rId71"/>
    <p:sldId id="601" r:id="rId72"/>
    <p:sldId id="420" r:id="rId73"/>
    <p:sldId id="685" r:id="rId74"/>
    <p:sldId id="503" r:id="rId75"/>
    <p:sldId id="440" r:id="rId76"/>
    <p:sldId id="552" r:id="rId77"/>
    <p:sldId id="571" r:id="rId78"/>
    <p:sldId id="315" r:id="rId79"/>
    <p:sldId id="603" r:id="rId80"/>
    <p:sldId id="564" r:id="rId81"/>
    <p:sldId id="356" r:id="rId82"/>
    <p:sldId id="484" r:id="rId83"/>
    <p:sldId id="463" r:id="rId84"/>
    <p:sldId id="471" r:id="rId85"/>
    <p:sldId id="605" r:id="rId86"/>
    <p:sldId id="631" r:id="rId87"/>
    <p:sldId id="604" r:id="rId88"/>
  </p:sldIdLst>
  <p:sldSz cx="9144000" cy="6858000" type="screen4x3"/>
  <p:notesSz cx="6797675" cy="987425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33CC"/>
    <a:srgbClr val="000000"/>
    <a:srgbClr val="000066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7314" autoAdjust="0"/>
  </p:normalViewPr>
  <p:slideViewPr>
    <p:cSldViewPr>
      <p:cViewPr varScale="1">
        <p:scale>
          <a:sx n="82" d="100"/>
          <a:sy n="82" d="100"/>
        </p:scale>
        <p:origin x="1200" y="283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372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8.xml"/><Relationship Id="rId2" Type="http://schemas.openxmlformats.org/officeDocument/2006/relationships/slide" Target="slides/slide28.xml"/><Relationship Id="rId1" Type="http://schemas.openxmlformats.org/officeDocument/2006/relationships/slide" Target="slides/slide1.xml"/><Relationship Id="rId6" Type="http://schemas.openxmlformats.org/officeDocument/2006/relationships/slide" Target="slides/slide66.xml"/><Relationship Id="rId5" Type="http://schemas.openxmlformats.org/officeDocument/2006/relationships/slide" Target="slides/slide40.xml"/><Relationship Id="rId4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8AF2221F-0DED-4FB4-A318-4DF206F530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205501C1-074D-44B3-8CA1-A8B4FFC0D84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0FD9F473-71EF-4B7D-817C-AA2340AD5C2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</a:defRPr>
            </a:lvl1pPr>
          </a:lstStyle>
          <a:p>
            <a:pPr>
              <a:defRPr/>
            </a:pPr>
            <a:r>
              <a:rPr lang="en-GB"/>
              <a:t>2 September 2013</a:t>
            </a:r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EF5A7C63-ACD8-4938-B208-A4CFD614D2F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</a:defRPr>
            </a:lvl1pPr>
          </a:lstStyle>
          <a:p>
            <a:pPr>
              <a:defRPr/>
            </a:pPr>
            <a:fld id="{078554E7-6BC9-4857-B824-E2A6221AE1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E29B6E5-408B-40AD-B765-24336126D0A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7E1D79B-285E-4911-BC4E-93F46061350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362B31F8-3C5F-4C6B-B854-412FFD5A386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9B47E8C-00D4-4DD5-88E1-D17BC6840D1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91063"/>
            <a:ext cx="4984750" cy="4443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0EE79022-8C88-4D37-8997-56236EBF01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2 September 2013</a:t>
            </a: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AE8E1B08-5248-493F-8456-D3236BAD3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6D8825F-0014-4F25-98FE-94CE65ADDC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F007F478-20AD-4EDA-8803-0678FA07619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id="{89388533-CF3A-49DC-B15F-415A9B96EE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CBA433AC-0C75-419F-82E5-F4E5F8167FCD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9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0AD75D2D-0F82-4887-8FD5-438F86BAF1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E1ADC3D3-D90B-4996-BA1B-13C61F62C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35CB25FA-99F0-4A49-B7D5-313946546C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54275" name="Rectangle 7">
            <a:extLst>
              <a:ext uri="{FF2B5EF4-FFF2-40B4-BE49-F238E27FC236}">
                <a16:creationId xmlns:a16="http://schemas.microsoft.com/office/drawing/2014/main" id="{891296C3-562D-43C5-9A75-C37543A7F7B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E768B704-6080-4461-965D-04C63A7A49ED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35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6FD39E51-CC9C-45B0-82F3-8EC922BE56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97B369E1-89B3-4F5E-89B5-2EAA97E240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7443341F-D1C1-4C97-8781-A7ACC4851CD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u="sng">
                <a:latin typeface="Tahoma" panose="020B0604030504040204" pitchFamily="34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56323" name="Rectangle 7">
            <a:extLst>
              <a:ext uri="{FF2B5EF4-FFF2-40B4-BE49-F238E27FC236}">
                <a16:creationId xmlns:a16="http://schemas.microsoft.com/office/drawing/2014/main" id="{1D37FC58-A507-497D-A7B1-1210706925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3D341EBE-31C2-41EC-B0D7-D609555CB43A}" type="slidenum">
              <a:rPr lang="en-GB" altLang="en-US" u="sng">
                <a:latin typeface="Tahoma" panose="020B0604030504040204" pitchFamily="34" charset="0"/>
                <a:cs typeface="Times New Roman" panose="02020603050405020304" pitchFamily="18" charset="0"/>
              </a:rPr>
              <a:pPr algn="r" eaLnBrk="1" hangingPunct="1"/>
              <a:t>36</a:t>
            </a:fld>
            <a:endParaRPr lang="en-GB" altLang="en-US" u="sng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70ABE6FE-8AE9-4036-991E-F596AB792F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061B7075-6DB9-471F-8CA6-9AA661349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sz="2800" u="sng">
                <a:latin typeface="Tahoma" panose="020B0604030504040204" pitchFamily="34" charset="0"/>
              </a:rPr>
              <a:t>Pictures can fill the whole slide above the </a:t>
            </a:r>
            <a:r>
              <a:rPr lang="en-GB" altLang="en-US" sz="1800" u="sng">
                <a:latin typeface="Tahoma" panose="020B0604030504040204" pitchFamily="34" charset="0"/>
              </a:rPr>
              <a:t>ribbed footer bar</a:t>
            </a:r>
            <a:r>
              <a:rPr lang="en-GB" altLang="en-US" sz="2800" u="sng">
                <a:latin typeface="Tahoma" panose="020B0604030504040204" pitchFamily="34" charset="0"/>
              </a:rPr>
              <a:t>, please respect the original picture ratios.</a:t>
            </a:r>
          </a:p>
          <a:p>
            <a:pPr eaLnBrk="1" hangingPunct="1">
              <a:spcBef>
                <a:spcPct val="0"/>
              </a:spcBef>
            </a:pPr>
            <a:endParaRPr lang="en-GB" altLang="en-US" sz="2800" u="sng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800" u="sng">
                <a:latin typeface="Tahoma" panose="020B0604030504040204" pitchFamily="34" charset="0"/>
              </a:rPr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>
            <a:extLst>
              <a:ext uri="{FF2B5EF4-FFF2-40B4-BE49-F238E27FC236}">
                <a16:creationId xmlns:a16="http://schemas.microsoft.com/office/drawing/2014/main" id="{F0688796-7B06-4FA0-B78A-A02B4AAAD5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58371" name="Rectangle 7">
            <a:extLst>
              <a:ext uri="{FF2B5EF4-FFF2-40B4-BE49-F238E27FC236}">
                <a16:creationId xmlns:a16="http://schemas.microsoft.com/office/drawing/2014/main" id="{9DEA78E4-E64B-4A57-94E7-22D6B812877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7ECAF815-2C03-4605-9494-59B04D21583B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37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41F52854-B762-488F-A673-0BFE075FA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BEA3CDA6-2E12-4399-8C75-BCFDFBD9F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03D70CEF-71CB-4808-9057-3D341988BE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60419" name="Rectangle 7">
            <a:extLst>
              <a:ext uri="{FF2B5EF4-FFF2-40B4-BE49-F238E27FC236}">
                <a16:creationId xmlns:a16="http://schemas.microsoft.com/office/drawing/2014/main" id="{54E6B639-6D1D-4D43-87A3-6FC99ACA4A7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9D189335-03C4-44DB-9873-DD171E10167B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38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E94AC157-E62A-4078-BCEA-D684EBA77E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id="{1CAADB31-8851-4C77-B2B6-8C5E4FDB3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>
            <a:extLst>
              <a:ext uri="{FF2B5EF4-FFF2-40B4-BE49-F238E27FC236}">
                <a16:creationId xmlns:a16="http://schemas.microsoft.com/office/drawing/2014/main" id="{75779FF7-468A-4FA4-B38A-EF0DBDD5563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62467" name="Rectangle 7">
            <a:extLst>
              <a:ext uri="{FF2B5EF4-FFF2-40B4-BE49-F238E27FC236}">
                <a16:creationId xmlns:a16="http://schemas.microsoft.com/office/drawing/2014/main" id="{C98B138D-20D6-4A47-8676-FFCE5BD48E2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C76E68E8-AE95-4705-B1BA-BCBB6FD7DCA6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39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98434E00-94BD-4682-A5D6-1BEF093ADC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90D54E4D-0B3D-4552-9FE8-60A9A4B9D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>
            <a:extLst>
              <a:ext uri="{FF2B5EF4-FFF2-40B4-BE49-F238E27FC236}">
                <a16:creationId xmlns:a16="http://schemas.microsoft.com/office/drawing/2014/main" id="{ACDDF1E8-478F-49D6-8C97-558B4F8124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64515" name="Rectangle 7">
            <a:extLst>
              <a:ext uri="{FF2B5EF4-FFF2-40B4-BE49-F238E27FC236}">
                <a16:creationId xmlns:a16="http://schemas.microsoft.com/office/drawing/2014/main" id="{36CAE16B-E9DE-49AC-BA5A-C8DF84FFC7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26946577-DCC0-4C45-A60A-AB1F770A9A6E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40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BD13B122-6F6A-40C4-84AF-F2CC031ECF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A0FBC34B-811A-47E0-B1BF-8FECBAA61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050">
            <a:extLst>
              <a:ext uri="{FF2B5EF4-FFF2-40B4-BE49-F238E27FC236}">
                <a16:creationId xmlns:a16="http://schemas.microsoft.com/office/drawing/2014/main" id="{AA97466B-7780-49D8-BAD1-907345976E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38712" cy="3703638"/>
          </a:xfrm>
          <a:ln/>
        </p:spPr>
      </p:sp>
      <p:sp>
        <p:nvSpPr>
          <p:cNvPr id="66563" name="Rectangle 2051">
            <a:extLst>
              <a:ext uri="{FF2B5EF4-FFF2-40B4-BE49-F238E27FC236}">
                <a16:creationId xmlns:a16="http://schemas.microsoft.com/office/drawing/2014/main" id="{36C5DA77-EBDE-4609-989A-4D742B6EA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89475"/>
            <a:ext cx="5994400" cy="467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Image is centred between bottom of title text and top of ribbed footer bar, </a:t>
            </a:r>
            <a:r>
              <a:rPr lang="en-GB" altLang="en-US" sz="2800"/>
              <a:t>please respect the original picture ratios.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:a16="http://schemas.microsoft.com/office/drawing/2014/main" id="{57A8A82B-8AB2-4525-83DA-C5CA3E1D53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68611" name="Rectangle 7">
            <a:extLst>
              <a:ext uri="{FF2B5EF4-FFF2-40B4-BE49-F238E27FC236}">
                <a16:creationId xmlns:a16="http://schemas.microsoft.com/office/drawing/2014/main" id="{4DEA81B0-551F-4925-B862-3DAD6229D8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A36E659F-2CC9-42BD-BB78-5DD421C6AAF5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42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FFF6A20E-5C14-45F1-BE8E-88641AC60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4AE5F202-8896-4708-B1A9-9DB4C7C9C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>
            <a:extLst>
              <a:ext uri="{FF2B5EF4-FFF2-40B4-BE49-F238E27FC236}">
                <a16:creationId xmlns:a16="http://schemas.microsoft.com/office/drawing/2014/main" id="{CD998681-B683-49DF-AE78-FF4FC9BE9D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70659" name="Rectangle 7">
            <a:extLst>
              <a:ext uri="{FF2B5EF4-FFF2-40B4-BE49-F238E27FC236}">
                <a16:creationId xmlns:a16="http://schemas.microsoft.com/office/drawing/2014/main" id="{D7F21A27-90C8-46DD-BE20-B78E5D7E04C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78520562-D377-4056-9779-2AB7857E0BC8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43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25DBEF6F-EE81-497C-AD81-F867CF77CD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AACEDA4E-76A0-4E55-8E70-A3B1B471A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5BE8136E-45F9-422F-BE15-7791E9214F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26047007-82A2-4D55-B842-376B734C05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DCCB0205-EA37-4F2E-A5EB-094D93D2262F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21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999ADE9-2486-43EC-9EF9-7FD538FD5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B7442C21-FC01-4BFC-95B1-47E7CEA411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>
            <a:extLst>
              <a:ext uri="{FF2B5EF4-FFF2-40B4-BE49-F238E27FC236}">
                <a16:creationId xmlns:a16="http://schemas.microsoft.com/office/drawing/2014/main" id="{09171C9C-D4BF-4AFD-BDC6-A2F9D20A45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72707" name="Rectangle 7">
            <a:extLst>
              <a:ext uri="{FF2B5EF4-FFF2-40B4-BE49-F238E27FC236}">
                <a16:creationId xmlns:a16="http://schemas.microsoft.com/office/drawing/2014/main" id="{354758FD-82FB-4E64-AC35-CB035FDB70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3B2AD8E5-081B-46F7-82F4-D95FB83E123D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44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FBB9006B-0DD8-48B8-9540-E746391C54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AD1F2447-49C1-4DD8-80AE-A82B78940C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67F127E3-EC88-424A-A2F9-488D8CB365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74755" name="Rectangle 7">
            <a:extLst>
              <a:ext uri="{FF2B5EF4-FFF2-40B4-BE49-F238E27FC236}">
                <a16:creationId xmlns:a16="http://schemas.microsoft.com/office/drawing/2014/main" id="{706CE534-12D5-4218-8793-094872B6E9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F7BB8D3B-ACDC-493F-8561-9547E88C7891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45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D66DC42B-43B7-4BBE-B154-1DDABE5635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>
            <a:extLst>
              <a:ext uri="{FF2B5EF4-FFF2-40B4-BE49-F238E27FC236}">
                <a16:creationId xmlns:a16="http://schemas.microsoft.com/office/drawing/2014/main" id="{C601FC5C-B000-4CBC-91B9-A59526FF2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050">
            <a:extLst>
              <a:ext uri="{FF2B5EF4-FFF2-40B4-BE49-F238E27FC236}">
                <a16:creationId xmlns:a16="http://schemas.microsoft.com/office/drawing/2014/main" id="{899A3845-E19A-47E0-AD8E-EAB516C5B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38712" cy="3703638"/>
          </a:xfrm>
          <a:ln/>
        </p:spPr>
      </p:sp>
      <p:sp>
        <p:nvSpPr>
          <p:cNvPr id="78851" name="Rectangle 2051">
            <a:extLst>
              <a:ext uri="{FF2B5EF4-FFF2-40B4-BE49-F238E27FC236}">
                <a16:creationId xmlns:a16="http://schemas.microsoft.com/office/drawing/2014/main" id="{162C9320-19F8-4A28-93D6-D5521AC89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89475"/>
            <a:ext cx="5994400" cy="467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Image is centred between bottom of title text and top of ribbed footer bar, </a:t>
            </a:r>
            <a:r>
              <a:rPr lang="en-GB" altLang="en-US" sz="2800"/>
              <a:t>please respect the original picture ratios.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1F0CC37A-81A3-403F-B9A2-3D2AFE96DE8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80899" name="Rectangle 7">
            <a:extLst>
              <a:ext uri="{FF2B5EF4-FFF2-40B4-BE49-F238E27FC236}">
                <a16:creationId xmlns:a16="http://schemas.microsoft.com/office/drawing/2014/main" id="{A0DDBA37-1E40-4DD9-A737-45CB1337278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57F157E4-1F3E-41FD-B875-6DC3EC291E98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49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D56EA719-75D3-4A14-B619-1F113434A4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>
            <a:extLst>
              <a:ext uri="{FF2B5EF4-FFF2-40B4-BE49-F238E27FC236}">
                <a16:creationId xmlns:a16="http://schemas.microsoft.com/office/drawing/2014/main" id="{062C0F33-0DD9-4C3D-9F0A-C1BA0088F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>
            <a:extLst>
              <a:ext uri="{FF2B5EF4-FFF2-40B4-BE49-F238E27FC236}">
                <a16:creationId xmlns:a16="http://schemas.microsoft.com/office/drawing/2014/main" id="{8F3F516E-ECFE-43FE-8AC5-119015AD890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82947" name="Rectangle 7">
            <a:extLst>
              <a:ext uri="{FF2B5EF4-FFF2-40B4-BE49-F238E27FC236}">
                <a16:creationId xmlns:a16="http://schemas.microsoft.com/office/drawing/2014/main" id="{2974F9FD-9821-4B60-BB95-B4E261ED415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30611BAF-5333-4D10-A948-8CAEAB4545CD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50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AC0CF17F-1FD7-4F36-BFC5-22C1BFB9A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38712" cy="3703638"/>
          </a:xfrm>
          <a:ln/>
        </p:spPr>
      </p:sp>
      <p:sp>
        <p:nvSpPr>
          <p:cNvPr id="82949" name="Rectangle 3">
            <a:extLst>
              <a:ext uri="{FF2B5EF4-FFF2-40B4-BE49-F238E27FC236}">
                <a16:creationId xmlns:a16="http://schemas.microsoft.com/office/drawing/2014/main" id="{A663DE4C-C34D-42A9-B934-8F7A06821F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89475"/>
            <a:ext cx="5994400" cy="467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2D259A57-6904-48D3-97BF-3AFD7D604CE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84995" name="Rectangle 7">
            <a:extLst>
              <a:ext uri="{FF2B5EF4-FFF2-40B4-BE49-F238E27FC236}">
                <a16:creationId xmlns:a16="http://schemas.microsoft.com/office/drawing/2014/main" id="{73AF2116-FC1E-490E-8EB9-BCF8830261E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D316B49A-EC4B-427D-A5F3-F6921DEE7E5F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51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5ACF21EC-739F-4CED-AC7D-67CD732A7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38712" cy="3703638"/>
          </a:xfrm>
          <a:ln/>
        </p:spPr>
      </p:sp>
      <p:sp>
        <p:nvSpPr>
          <p:cNvPr id="84997" name="Rectangle 3">
            <a:extLst>
              <a:ext uri="{FF2B5EF4-FFF2-40B4-BE49-F238E27FC236}">
                <a16:creationId xmlns:a16="http://schemas.microsoft.com/office/drawing/2014/main" id="{172A387C-E205-4135-B7B2-0E76156AA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89475"/>
            <a:ext cx="5994400" cy="467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>
            <a:extLst>
              <a:ext uri="{FF2B5EF4-FFF2-40B4-BE49-F238E27FC236}">
                <a16:creationId xmlns:a16="http://schemas.microsoft.com/office/drawing/2014/main" id="{7968189E-241E-4AAA-B7DD-387C2B72BD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87043" name="Rectangle 7">
            <a:extLst>
              <a:ext uri="{FF2B5EF4-FFF2-40B4-BE49-F238E27FC236}">
                <a16:creationId xmlns:a16="http://schemas.microsoft.com/office/drawing/2014/main" id="{D111948C-DF4F-46B7-A42C-89BCFCE5FA2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13E7219C-EC44-467D-A238-47D74F3B6B4F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52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129A12B3-91F4-4140-9000-554C2854E3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>
            <a:extLst>
              <a:ext uri="{FF2B5EF4-FFF2-40B4-BE49-F238E27FC236}">
                <a16:creationId xmlns:a16="http://schemas.microsoft.com/office/drawing/2014/main" id="{49764B3B-EA88-4FF5-80E1-8177E8B76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>
            <a:extLst>
              <a:ext uri="{FF2B5EF4-FFF2-40B4-BE49-F238E27FC236}">
                <a16:creationId xmlns:a16="http://schemas.microsoft.com/office/drawing/2014/main" id="{21C81D9A-64C5-4009-A347-2B1B4E18BBD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89091" name="Rectangle 7">
            <a:extLst>
              <a:ext uri="{FF2B5EF4-FFF2-40B4-BE49-F238E27FC236}">
                <a16:creationId xmlns:a16="http://schemas.microsoft.com/office/drawing/2014/main" id="{A9D1E0D5-1A8A-49AA-A965-2BFF72F105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608459BE-C4B8-4B20-8931-17E4D1BB8D47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53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4A9EDFDE-1FAB-4002-8D70-FAC3BCE4A5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>
            <a:extLst>
              <a:ext uri="{FF2B5EF4-FFF2-40B4-BE49-F238E27FC236}">
                <a16:creationId xmlns:a16="http://schemas.microsoft.com/office/drawing/2014/main" id="{78784FE3-56A0-45E1-B483-46A1E1F8E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>
            <a:extLst>
              <a:ext uri="{FF2B5EF4-FFF2-40B4-BE49-F238E27FC236}">
                <a16:creationId xmlns:a16="http://schemas.microsoft.com/office/drawing/2014/main" id="{DAC811A6-1A88-42A4-9430-D68B4AC62F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93187" name="Rectangle 7">
            <a:extLst>
              <a:ext uri="{FF2B5EF4-FFF2-40B4-BE49-F238E27FC236}">
                <a16:creationId xmlns:a16="http://schemas.microsoft.com/office/drawing/2014/main" id="{9F404FF1-004A-4756-BB49-D65AB89E202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8625FD20-84D3-4B2E-9A65-0309E6C02CF6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56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9935817D-4E35-436E-A244-96E69844C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>
            <a:extLst>
              <a:ext uri="{FF2B5EF4-FFF2-40B4-BE49-F238E27FC236}">
                <a16:creationId xmlns:a16="http://schemas.microsoft.com/office/drawing/2014/main" id="{4257EF94-074F-498F-BBF3-B7B7140D65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>
            <a:extLst>
              <a:ext uri="{FF2B5EF4-FFF2-40B4-BE49-F238E27FC236}">
                <a16:creationId xmlns:a16="http://schemas.microsoft.com/office/drawing/2014/main" id="{C9DE411A-D954-4B60-8777-07A36BD71D9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95235" name="Rectangle 7">
            <a:extLst>
              <a:ext uri="{FF2B5EF4-FFF2-40B4-BE49-F238E27FC236}">
                <a16:creationId xmlns:a16="http://schemas.microsoft.com/office/drawing/2014/main" id="{E83D7F96-EB89-41F2-96BF-4704CFBEA8A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299D4566-C546-4FAE-BC9F-9992441E2F44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57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675600E5-E8FA-4214-A974-E233F6ECFC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>
            <a:extLst>
              <a:ext uri="{FF2B5EF4-FFF2-40B4-BE49-F238E27FC236}">
                <a16:creationId xmlns:a16="http://schemas.microsoft.com/office/drawing/2014/main" id="{F17E692C-6272-4244-B60C-4EC358F28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15C87A2D-E933-446E-B014-62EAF979DE3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769ECB91-09E6-4ED0-86E0-602B2E2BD8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778D31-FA8C-4DE4-8BF8-221401EB77E2}" type="slidenum">
              <a:rPr lang="en-GB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C870F957-B763-4454-8477-0EEB1296DF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A16CEBFA-F9DB-4E1B-8221-31A545D3A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>
            <a:extLst>
              <a:ext uri="{FF2B5EF4-FFF2-40B4-BE49-F238E27FC236}">
                <a16:creationId xmlns:a16="http://schemas.microsoft.com/office/drawing/2014/main" id="{1EB30957-B428-4E27-8863-C21FAE16B0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00355" name="Rectangle 7">
            <a:extLst>
              <a:ext uri="{FF2B5EF4-FFF2-40B4-BE49-F238E27FC236}">
                <a16:creationId xmlns:a16="http://schemas.microsoft.com/office/drawing/2014/main" id="{0035B292-03F3-411A-8E47-39F8D33C89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DEDBE5CA-8D69-4C8B-937A-161251E9E4B3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61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F35F6BF9-841A-4976-A34D-F508D72D1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38712" cy="3703638"/>
          </a:xfrm>
          <a:ln/>
        </p:spPr>
      </p:sp>
      <p:sp>
        <p:nvSpPr>
          <p:cNvPr id="100357" name="Rectangle 3">
            <a:extLst>
              <a:ext uri="{FF2B5EF4-FFF2-40B4-BE49-F238E27FC236}">
                <a16:creationId xmlns:a16="http://schemas.microsoft.com/office/drawing/2014/main" id="{26648F82-3E8D-4BE5-8D1A-B897673B4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89475"/>
            <a:ext cx="5994400" cy="467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>
            <a:extLst>
              <a:ext uri="{FF2B5EF4-FFF2-40B4-BE49-F238E27FC236}">
                <a16:creationId xmlns:a16="http://schemas.microsoft.com/office/drawing/2014/main" id="{D6FA8D74-7EA4-465F-9BBC-9F1B2FA432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02403" name="Rectangle 7">
            <a:extLst>
              <a:ext uri="{FF2B5EF4-FFF2-40B4-BE49-F238E27FC236}">
                <a16:creationId xmlns:a16="http://schemas.microsoft.com/office/drawing/2014/main" id="{A8AA8518-FF07-4749-85ED-AA15339F8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CDCDC2-95FC-4538-994D-2FC446ECBD67}" type="slidenum">
              <a:rPr lang="en-GB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4" name="Rectangle 2">
            <a:extLst>
              <a:ext uri="{FF2B5EF4-FFF2-40B4-BE49-F238E27FC236}">
                <a16:creationId xmlns:a16="http://schemas.microsoft.com/office/drawing/2014/main" id="{DDE61274-179E-4248-BDD0-11AA2A5B1A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3">
            <a:extLst>
              <a:ext uri="{FF2B5EF4-FFF2-40B4-BE49-F238E27FC236}">
                <a16:creationId xmlns:a16="http://schemas.microsoft.com/office/drawing/2014/main" id="{2D608113-1C7B-47C3-B0D3-A9E2676E9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>
            <a:extLst>
              <a:ext uri="{FF2B5EF4-FFF2-40B4-BE49-F238E27FC236}">
                <a16:creationId xmlns:a16="http://schemas.microsoft.com/office/drawing/2014/main" id="{819F549A-2F9E-44B3-A715-9E22334404C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17763" name="Rectangle 7">
            <a:extLst>
              <a:ext uri="{FF2B5EF4-FFF2-40B4-BE49-F238E27FC236}">
                <a16:creationId xmlns:a16="http://schemas.microsoft.com/office/drawing/2014/main" id="{F866C4CB-0F58-47A0-A525-DBFEA949AD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B07F5386-2664-4DC2-9980-78685C3D7074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76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64" name="Rectangle 2">
            <a:extLst>
              <a:ext uri="{FF2B5EF4-FFF2-40B4-BE49-F238E27FC236}">
                <a16:creationId xmlns:a16="http://schemas.microsoft.com/office/drawing/2014/main" id="{7C1D11AE-C428-435A-8A86-8379241F45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>
            <a:extLst>
              <a:ext uri="{FF2B5EF4-FFF2-40B4-BE49-F238E27FC236}">
                <a16:creationId xmlns:a16="http://schemas.microsoft.com/office/drawing/2014/main" id="{55BC4D65-43EB-4D4D-8031-E666F7A29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>
            <a:extLst>
              <a:ext uri="{FF2B5EF4-FFF2-40B4-BE49-F238E27FC236}">
                <a16:creationId xmlns:a16="http://schemas.microsoft.com/office/drawing/2014/main" id="{71B71037-E76D-4B3C-9E57-63D642FA6A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19811" name="Rectangle 7">
            <a:extLst>
              <a:ext uri="{FF2B5EF4-FFF2-40B4-BE49-F238E27FC236}">
                <a16:creationId xmlns:a16="http://schemas.microsoft.com/office/drawing/2014/main" id="{EACC2B54-07B7-487F-BA1C-A0522057156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C3E06DC0-7368-449E-BB66-172639291838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77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812" name="Rectangle 2">
            <a:extLst>
              <a:ext uri="{FF2B5EF4-FFF2-40B4-BE49-F238E27FC236}">
                <a16:creationId xmlns:a16="http://schemas.microsoft.com/office/drawing/2014/main" id="{124086FA-FBC6-4148-9D5D-14BBF0628C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3" name="Rectangle 3">
            <a:extLst>
              <a:ext uri="{FF2B5EF4-FFF2-40B4-BE49-F238E27FC236}">
                <a16:creationId xmlns:a16="http://schemas.microsoft.com/office/drawing/2014/main" id="{628C5893-6D86-46F0-A1FA-EBDCC0C23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>
            <a:extLst>
              <a:ext uri="{FF2B5EF4-FFF2-40B4-BE49-F238E27FC236}">
                <a16:creationId xmlns:a16="http://schemas.microsoft.com/office/drawing/2014/main" id="{CC177281-9E47-4A50-BFF9-5F5C3212C0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21859" name="Rectangle 7">
            <a:extLst>
              <a:ext uri="{FF2B5EF4-FFF2-40B4-BE49-F238E27FC236}">
                <a16:creationId xmlns:a16="http://schemas.microsoft.com/office/drawing/2014/main" id="{010ADCA9-9212-43A3-9A23-25F73C16B5B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17F3C263-BB29-4D0B-9687-530A98E4AA41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78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860" name="Rectangle 2">
            <a:extLst>
              <a:ext uri="{FF2B5EF4-FFF2-40B4-BE49-F238E27FC236}">
                <a16:creationId xmlns:a16="http://schemas.microsoft.com/office/drawing/2014/main" id="{2967A9E3-CA07-4CBC-B220-21C252694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1" name="Rectangle 3">
            <a:extLst>
              <a:ext uri="{FF2B5EF4-FFF2-40B4-BE49-F238E27FC236}">
                <a16:creationId xmlns:a16="http://schemas.microsoft.com/office/drawing/2014/main" id="{AE1F6FBA-E2C7-48E3-8DD9-4C3FB651A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>
            <a:extLst>
              <a:ext uri="{FF2B5EF4-FFF2-40B4-BE49-F238E27FC236}">
                <a16:creationId xmlns:a16="http://schemas.microsoft.com/office/drawing/2014/main" id="{D9AB8A2A-D0DB-4B3D-8B02-45977166862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23907" name="Rectangle 7">
            <a:extLst>
              <a:ext uri="{FF2B5EF4-FFF2-40B4-BE49-F238E27FC236}">
                <a16:creationId xmlns:a16="http://schemas.microsoft.com/office/drawing/2014/main" id="{7E461EF7-745D-493A-8406-05992C8419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7C43B4F2-51F4-443E-A7BB-9AB07954A45F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79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908" name="Rectangle 2">
            <a:extLst>
              <a:ext uri="{FF2B5EF4-FFF2-40B4-BE49-F238E27FC236}">
                <a16:creationId xmlns:a16="http://schemas.microsoft.com/office/drawing/2014/main" id="{B542AF59-5F16-448D-9D93-798141666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9" name="Rectangle 3">
            <a:extLst>
              <a:ext uri="{FF2B5EF4-FFF2-40B4-BE49-F238E27FC236}">
                <a16:creationId xmlns:a16="http://schemas.microsoft.com/office/drawing/2014/main" id="{B086E4C2-26A3-4866-B925-15BE823D7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>
            <a:extLst>
              <a:ext uri="{FF2B5EF4-FFF2-40B4-BE49-F238E27FC236}">
                <a16:creationId xmlns:a16="http://schemas.microsoft.com/office/drawing/2014/main" id="{857A703F-5BBC-4E08-90B4-8CF27B0503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25955" name="Rectangle 7">
            <a:extLst>
              <a:ext uri="{FF2B5EF4-FFF2-40B4-BE49-F238E27FC236}">
                <a16:creationId xmlns:a16="http://schemas.microsoft.com/office/drawing/2014/main" id="{608B0A9C-48C6-4930-823D-84598AE606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4C6CBA61-F5F5-4F75-8597-0E77605EF11D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80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956" name="Rectangle 2">
            <a:extLst>
              <a:ext uri="{FF2B5EF4-FFF2-40B4-BE49-F238E27FC236}">
                <a16:creationId xmlns:a16="http://schemas.microsoft.com/office/drawing/2014/main" id="{64D7FEF6-4C92-46B5-AC3C-70F8E0F04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7" name="Rectangle 3">
            <a:extLst>
              <a:ext uri="{FF2B5EF4-FFF2-40B4-BE49-F238E27FC236}">
                <a16:creationId xmlns:a16="http://schemas.microsoft.com/office/drawing/2014/main" id="{48F2AC4C-A195-4656-9A44-72F656A08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>
            <a:extLst>
              <a:ext uri="{FF2B5EF4-FFF2-40B4-BE49-F238E27FC236}">
                <a16:creationId xmlns:a16="http://schemas.microsoft.com/office/drawing/2014/main" id="{B9CD9F67-DBB5-43A2-81F6-5FD8E9F354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u="sng">
                <a:latin typeface="Tahoma" panose="020B0604030504040204" pitchFamily="34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29027" name="Rectangle 7">
            <a:extLst>
              <a:ext uri="{FF2B5EF4-FFF2-40B4-BE49-F238E27FC236}">
                <a16:creationId xmlns:a16="http://schemas.microsoft.com/office/drawing/2014/main" id="{1739494C-6A63-45F2-9F5E-8ED3573B24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E14E6836-475A-4FDF-A7A0-E9FE21CA81E5}" type="slidenum">
              <a:rPr lang="en-GB" altLang="en-US" u="sng">
                <a:latin typeface="Tahoma" panose="020B0604030504040204" pitchFamily="34" charset="0"/>
                <a:cs typeface="Times New Roman" panose="02020603050405020304" pitchFamily="18" charset="0"/>
              </a:rPr>
              <a:pPr algn="r" eaLnBrk="1" hangingPunct="1"/>
              <a:t>82</a:t>
            </a:fld>
            <a:endParaRPr lang="en-GB" altLang="en-US" u="sng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1004265F-CCEF-4817-97B6-793AA63912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>
            <a:extLst>
              <a:ext uri="{FF2B5EF4-FFF2-40B4-BE49-F238E27FC236}">
                <a16:creationId xmlns:a16="http://schemas.microsoft.com/office/drawing/2014/main" id="{9CE194CB-FC13-467E-B5EB-7BB7ECD6F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sz="2800" u="sng">
                <a:latin typeface="Tahoma" panose="020B0604030504040204" pitchFamily="34" charset="0"/>
              </a:rPr>
              <a:t>Pictures can fill the whole slide above the </a:t>
            </a:r>
            <a:r>
              <a:rPr lang="en-GB" altLang="en-US" sz="1800" u="sng">
                <a:latin typeface="Tahoma" panose="020B0604030504040204" pitchFamily="34" charset="0"/>
              </a:rPr>
              <a:t>ribbed footer bar</a:t>
            </a:r>
            <a:r>
              <a:rPr lang="en-GB" altLang="en-US" sz="2800" u="sng">
                <a:latin typeface="Tahoma" panose="020B0604030504040204" pitchFamily="34" charset="0"/>
              </a:rPr>
              <a:t>, please respect the original picture ratios.</a:t>
            </a:r>
          </a:p>
          <a:p>
            <a:pPr eaLnBrk="1" hangingPunct="1">
              <a:spcBef>
                <a:spcPct val="0"/>
              </a:spcBef>
            </a:pPr>
            <a:endParaRPr lang="en-GB" altLang="en-US" sz="2800" u="sng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800" u="sng">
                <a:latin typeface="Tahoma" panose="020B0604030504040204" pitchFamily="34" charset="0"/>
              </a:rPr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6">
            <a:extLst>
              <a:ext uri="{FF2B5EF4-FFF2-40B4-BE49-F238E27FC236}">
                <a16:creationId xmlns:a16="http://schemas.microsoft.com/office/drawing/2014/main" id="{587A1C1C-7E45-48EF-875D-55013F47CF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32099" name="Rectangle 7">
            <a:extLst>
              <a:ext uri="{FF2B5EF4-FFF2-40B4-BE49-F238E27FC236}">
                <a16:creationId xmlns:a16="http://schemas.microsoft.com/office/drawing/2014/main" id="{5222C508-22E7-4172-92F2-F8B09B29E25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E3F971D0-229A-4F7B-A5C2-38AD29A5A983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84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100" name="Rectangle 2">
            <a:extLst>
              <a:ext uri="{FF2B5EF4-FFF2-40B4-BE49-F238E27FC236}">
                <a16:creationId xmlns:a16="http://schemas.microsoft.com/office/drawing/2014/main" id="{2D9AFA05-6FD2-4F12-A1EA-9F3A483D1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1" name="Rectangle 3">
            <a:extLst>
              <a:ext uri="{FF2B5EF4-FFF2-40B4-BE49-F238E27FC236}">
                <a16:creationId xmlns:a16="http://schemas.microsoft.com/office/drawing/2014/main" id="{9607D3DF-872F-42B2-8DB8-65D39661C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>
            <a:extLst>
              <a:ext uri="{FF2B5EF4-FFF2-40B4-BE49-F238E27FC236}">
                <a16:creationId xmlns:a16="http://schemas.microsoft.com/office/drawing/2014/main" id="{792D7F02-AFBE-4939-81C5-0FFF8E4FB13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34147" name="Rectangle 7">
            <a:extLst>
              <a:ext uri="{FF2B5EF4-FFF2-40B4-BE49-F238E27FC236}">
                <a16:creationId xmlns:a16="http://schemas.microsoft.com/office/drawing/2014/main" id="{72835222-0F0A-4657-9AD6-DEC3D26A0F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3F3E8DF6-D04A-471D-B009-3E4E313B3FA2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85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148" name="Rectangle 2">
            <a:extLst>
              <a:ext uri="{FF2B5EF4-FFF2-40B4-BE49-F238E27FC236}">
                <a16:creationId xmlns:a16="http://schemas.microsoft.com/office/drawing/2014/main" id="{C897A80E-4470-41DB-B7B1-46B35F6240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>
            <a:extLst>
              <a:ext uri="{FF2B5EF4-FFF2-40B4-BE49-F238E27FC236}">
                <a16:creationId xmlns:a16="http://schemas.microsoft.com/office/drawing/2014/main" id="{F6A774BC-9884-47FC-BA62-57996450E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id="{8B774B1C-A364-4C9F-8646-8988C4D54B8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9B22BA7B-90B8-4B22-974B-3636932CE3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44718FBE-5D5F-4A29-B784-29875EF59B60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28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5F5FA164-0057-4C71-ADD9-A699AB26E3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095DEC0A-F51D-4013-89AC-2DAE6C3E4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6">
            <a:extLst>
              <a:ext uri="{FF2B5EF4-FFF2-40B4-BE49-F238E27FC236}">
                <a16:creationId xmlns:a16="http://schemas.microsoft.com/office/drawing/2014/main" id="{6EE56D02-3F96-4B0F-97BA-4494EC82BE4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136195" name="Rectangle 7">
            <a:extLst>
              <a:ext uri="{FF2B5EF4-FFF2-40B4-BE49-F238E27FC236}">
                <a16:creationId xmlns:a16="http://schemas.microsoft.com/office/drawing/2014/main" id="{B8D309C6-F195-419D-A8D9-1F5723F2D47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99A012D9-3527-4C3A-B2E6-4C4661BC610B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86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196" name="Rectangle 2">
            <a:extLst>
              <a:ext uri="{FF2B5EF4-FFF2-40B4-BE49-F238E27FC236}">
                <a16:creationId xmlns:a16="http://schemas.microsoft.com/office/drawing/2014/main" id="{1928B8B7-8190-4C71-962A-BEA97FAB6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7" name="Rectangle 3">
            <a:extLst>
              <a:ext uri="{FF2B5EF4-FFF2-40B4-BE49-F238E27FC236}">
                <a16:creationId xmlns:a16="http://schemas.microsoft.com/office/drawing/2014/main" id="{DC8A4BBA-03E1-4855-8CFC-8C3E52E17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72CEC80-7228-484E-AD34-C18BF43DF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D95C2DD9-5009-4473-BEAF-7494E62F4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Use this slide as a placeholder before your presentation starts.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id="{1B28929D-03A8-49B4-8E87-71A59CB7BEF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7CFF58B3-73E2-45D3-B323-177F74481B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4118C15C-F7B5-49C1-89E6-78CC9BC41F32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29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4DD6B9AA-AE7A-4D36-A103-37CDD10F4A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E36FFE75-448F-4842-B537-29951F427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5DE81AFE-6696-4539-A183-06C2E603397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EF978A7B-3671-4971-823D-99BD8CBBC7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7ECD5EEE-4D2F-423B-B0F3-3F7B52AE86D2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30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8D8A6CFE-D90D-4B8C-B7DC-22E4BE893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6D06949A-155F-499B-93C2-E3A436CCA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>
            <a:extLst>
              <a:ext uri="{FF2B5EF4-FFF2-40B4-BE49-F238E27FC236}">
                <a16:creationId xmlns:a16="http://schemas.microsoft.com/office/drawing/2014/main" id="{508A1387-5CC5-44FB-B646-CBCC7C72BC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47107" name="Rectangle 7">
            <a:extLst>
              <a:ext uri="{FF2B5EF4-FFF2-40B4-BE49-F238E27FC236}">
                <a16:creationId xmlns:a16="http://schemas.microsoft.com/office/drawing/2014/main" id="{9BD31583-171D-4CB5-8A9B-5C236CDD4F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CA8D7091-F98C-4B66-8E6C-16E25B9DE808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31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8C68C066-5668-40EA-A38C-F70655FBA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38712" cy="3703638"/>
          </a:xfrm>
          <a:ln/>
        </p:spPr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6A9AD234-7E44-4AA0-BB73-100219069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89475"/>
            <a:ext cx="5994400" cy="467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5B7E8529-A3EA-4A81-897F-19441A665F4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49155" name="Rectangle 7">
            <a:extLst>
              <a:ext uri="{FF2B5EF4-FFF2-40B4-BE49-F238E27FC236}">
                <a16:creationId xmlns:a16="http://schemas.microsoft.com/office/drawing/2014/main" id="{FDD8000D-CBF5-43E0-8EB5-E87468E655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27F3FAE2-DCDB-40AE-B39C-C67E3C908EDC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32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2754FABE-F0D1-4CCD-92EA-73942E37D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38712" cy="3703638"/>
          </a:xfrm>
          <a:ln/>
        </p:spPr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1C3E6D82-4B08-4AA8-BB6C-9AB7FA821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89475"/>
            <a:ext cx="5994400" cy="467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>
            <a:extLst>
              <a:ext uri="{FF2B5EF4-FFF2-40B4-BE49-F238E27FC236}">
                <a16:creationId xmlns:a16="http://schemas.microsoft.com/office/drawing/2014/main" id="{927B5267-1EB2-4F90-B500-06EB336B689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2013</a:t>
            </a:r>
          </a:p>
        </p:txBody>
      </p:sp>
      <p:sp>
        <p:nvSpPr>
          <p:cNvPr id="51203" name="Rectangle 7">
            <a:extLst>
              <a:ext uri="{FF2B5EF4-FFF2-40B4-BE49-F238E27FC236}">
                <a16:creationId xmlns:a16="http://schemas.microsoft.com/office/drawing/2014/main" id="{41B9DBFE-AB27-45A3-89DE-3C4CC8F304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27846AE1-AE7F-47B9-A2E9-5152AF904E4D}" type="slidenum">
              <a:rPr lang="en-GB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33</a:t>
            </a:fld>
            <a:endParaRPr lang="en-GB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E96640B6-7223-4BD8-A458-8BFE2509D8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57B10437-220D-4176-AAF1-C17E4173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691063"/>
            <a:ext cx="5994400" cy="467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/>
              <a:t>Pictures can fill the whole slide above the </a:t>
            </a:r>
            <a:r>
              <a:rPr lang="en-GB" altLang="en-US"/>
              <a:t>ribbed footer bar</a:t>
            </a:r>
            <a:r>
              <a:rPr lang="en-GB" altLang="en-US" sz="2800"/>
              <a:t>, please respect the original picture ratios.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If using a heading, ensure the text colour contrasts effectively with the picture shown.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1F89-BEE5-448D-A061-516E94C3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018D-F7C2-4082-9BE8-BCB7CA5A97F5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9C1B4-74E6-4B13-B65E-4CF1FEF37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8B60-768F-402C-9FD4-83073D54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C8AE-5B29-4060-A8BD-D57C2E54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8965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0753FD-79D5-4DF1-BEB6-1D36A6FB8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F57A2-79CC-4AC6-B9C1-435756BBA9A2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97B6D9-9D09-4571-9892-2FB5BB29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F7FAFE-538E-4089-B796-546DD9BB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927F7-0761-4069-BFEB-8934EED4E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73159-A530-4560-AC1D-697615E8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F2F4E-569C-4599-9C47-03D3D17131A1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D25E7-F71B-4040-A29D-2180D653C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AAACD-BF7E-4515-A8DA-A152B045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3BFAA-883E-4F78-99D4-4131B2B2D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03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998ED6-D470-4649-A6BD-0F0407E31925}"/>
              </a:ext>
            </a:extLst>
          </p:cNvPr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7BB67-EFD9-405A-B48F-E608D9A58CB1}"/>
              </a:ext>
            </a:extLst>
          </p:cNvPr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43F8099-1A0B-44D3-ADAC-E45380C565C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BDAC-D1D1-4486-B7CD-E7DAC3029FD1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B61AA-2880-4F8A-BD24-07B32BCE31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8EC69A-0CCC-4F60-912B-C75A57EA23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C39F4-076A-4B7B-B08F-BDAC2B799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99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EF463-621B-4296-91F7-BEF68059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5259E-84F8-4DD7-BF6F-88BB23B9525C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BDD27-018B-4D14-B85A-B8A8F8EE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D383-A25A-498D-B15A-B42ED7B7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B68BF-7030-43DD-9544-78F0C0603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88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6E4521-27D5-410D-B881-30D60FE2161A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7B1074-ED33-4292-8C2E-6266E6CC3BE5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D1F99D2-4509-43EF-AB0C-759F7D6C63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36AF3-7A87-43F6-9116-092CF862BA20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B84E3F9-3DA0-4877-AB6D-C287A0B83B0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5C8659-5FDC-4139-8C78-7FB3F5A5B3D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D459E-E782-4BC6-9D63-D62F04BC2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5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CE548F-D058-49EE-BF39-10B43B37ACFB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C8C8A1-9D90-4ED3-975A-DC6D26E2E7AB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5A85F3E-213E-4DAD-B7FB-47581EE6C3B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E541D-62D1-4818-A67B-67A5BC73C4AA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9DFA0AC-92CF-4342-8615-ACECC540B8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145A382-6728-4B0F-95DB-DCCC5586A7E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50C5E-0FA6-4981-B5D8-54C723097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7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5E910-2800-4FF1-AC6E-5D4D645E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B0A3A-E88C-4191-A129-229A5E580D55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6EA57-B0F7-4DB9-A81F-5DAB2452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E23A8-5314-46E9-891A-6E4008F4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A6BA5-7CB7-430D-8F96-0FB9492E7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19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9E576-1412-415E-B5E2-F9B83EE1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E0EFA-5873-4EE2-B9B0-D85D2C283CB7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8DFCF-CB93-4746-96CA-E09C2ED0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FE592-476B-4570-AAAE-53A86E4B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22736-54CB-4075-8F7F-D67222D7D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0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6835C-5D7F-41F2-BA6B-B70E9346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9A45C-511A-4492-A8EE-E0A360D625D2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41BA3-6677-4621-9E44-DAAF3377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D2D75-7E84-4AE5-99E2-E725E167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10F9A-B7F0-42D1-9F5F-974CF2177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7337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CDA77-7840-4E3A-BF1B-D1071765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66B06-BE0C-4497-8C9C-0F85F39F259D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42F1A-919D-4208-B8D4-7BABC1976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ACD22-4295-43A0-877E-4D2F7B32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032AB-CEDF-4938-910A-B06CA55DD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3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C7F315-F739-406D-B222-B4658488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7242B-4C75-4C5D-B0B0-3983B9C8B689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DF906B-5F82-480F-80B8-BFEDBA06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E19A12-A2D9-4848-98E1-6FAB510E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F83C2-1843-4041-A2D8-41EE5EE8C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1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F89B56-43F9-4767-AFB0-9770373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73482-6E5B-4B2C-A3FB-458DB95FE590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7EABB3-BEB3-48B5-8441-368C69FF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412E03-0069-4C63-8EDC-23A66C02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6A556-1CA4-4C75-97FC-506076B0C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5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20C0C5-DC7A-4FF8-A105-8D16DFE35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DA96B-BA6E-47C4-A1A4-8150C0FE2C3A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31C2FD6-A9A2-4314-9231-D7066FFBF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ADDE5B-CA27-44F7-81C5-0625C6B30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C5788-28F7-4504-AB2C-33DF487D1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3511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291AB1-496E-497D-AE58-8BEE2712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23A6D-608B-499F-8D09-75354D5AAB68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7AE4F-01C2-4795-9DA7-AA122B5D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5FD3E-C9BA-45CD-8C24-574AD62D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E8B0-99DE-4F49-BA9F-7F6827A5B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8667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3D80A9-1F8F-4E77-B631-2E5648FC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4E1A-CE7C-4EFE-AC66-5E0A60026CEC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C9C2E6-C361-484F-A38A-2C383CC0F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DC8A7A-1D87-4EB7-9E2A-CA6337A2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04DAB-5D01-4EC7-823B-57AB617F7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4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3B7C78-8B33-4915-B76A-32D7EAD0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CEA03-AA35-430A-AB7C-BBB63F3ABF85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187606-55A6-41CC-B90C-C48C3F2F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7E5122-F582-486D-9DC6-9DC49BD2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37E2-C8FA-439D-8116-B77C6CDF7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4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6EB844C8-143B-419F-810F-DC3956300B64}"/>
              </a:ext>
            </a:extLst>
          </p:cNvPr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B1D2FF-255E-47DC-A3C9-E88DD2857429}"/>
              </a:ext>
            </a:extLst>
          </p:cNvPr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3B35875-60F5-40AD-8794-25D57A1686AB}"/>
              </a:ext>
            </a:extLst>
          </p:cNvPr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47E146-E838-4620-BBFA-F9583F587999}"/>
              </a:ext>
            </a:extLst>
          </p:cNvPr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11F027-7A61-4AA0-9BEF-2310BFD6505A}"/>
              </a:ext>
            </a:extLst>
          </p:cNvPr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D0D9A0-5FFC-41FB-AEAE-1F856CC440AE}"/>
              </a:ext>
            </a:extLst>
          </p:cNvPr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>
            <a:extLst>
              <a:ext uri="{FF2B5EF4-FFF2-40B4-BE49-F238E27FC236}">
                <a16:creationId xmlns:a16="http://schemas.microsoft.com/office/drawing/2014/main" id="{8F45688C-D907-46D1-A374-F141F9626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3" name="Text Placeholder 2">
            <a:extLst>
              <a:ext uri="{FF2B5EF4-FFF2-40B4-BE49-F238E27FC236}">
                <a16:creationId xmlns:a16="http://schemas.microsoft.com/office/drawing/2014/main" id="{4749E878-2DBE-475B-93CD-B2B12888D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EA331-CA3E-470B-BB5C-12772476C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998980-ECB9-476D-8CD5-1A87AB3E6ACC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1C1D6-DAC8-4C44-BD1B-92D7E2639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C1074-C3A9-4128-8175-35DAB538E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801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48C280-03EC-4051-9BE2-2DABDBAA9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12" r:id="rId2"/>
    <p:sldLayoutId id="2147483801" r:id="rId3"/>
    <p:sldLayoutId id="2147483802" r:id="rId4"/>
    <p:sldLayoutId id="2147483803" r:id="rId5"/>
    <p:sldLayoutId id="2147483804" r:id="rId6"/>
    <p:sldLayoutId id="2147483813" r:id="rId7"/>
    <p:sldLayoutId id="2147483805" r:id="rId8"/>
    <p:sldLayoutId id="2147483806" r:id="rId9"/>
    <p:sldLayoutId id="2147483807" r:id="rId10"/>
    <p:sldLayoutId id="2147483808" r:id="rId11"/>
    <p:sldLayoutId id="2147483814" r:id="rId12"/>
    <p:sldLayoutId id="2147483809" r:id="rId13"/>
    <p:sldLayoutId id="2147483815" r:id="rId14"/>
    <p:sldLayoutId id="2147483816" r:id="rId15"/>
    <p:sldLayoutId id="2147483810" r:id="rId16"/>
    <p:sldLayoutId id="2147483811" r:id="rId17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 ?><Relationships xmlns="http://schemas.openxmlformats.org/package/2006/relationships"><Relationship Id="rId3" Target="../media/image7.jpeg" Type="http://schemas.openxmlformats.org/officeDocument/2006/relationships/image"/><Relationship Id="rId2" Target="../media/image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 ?><Relationships xmlns="http://schemas.openxmlformats.org/package/2006/relationships"><Relationship Id="rId3" Target="../media/image56.jpeg" Type="http://schemas.openxmlformats.org/officeDocument/2006/relationships/image"/><Relationship Id="rId2" Target="../notesSlides/notesSlide7.xml" Type="http://schemas.openxmlformats.org/officeDocument/2006/relationships/notesSlide"/><Relationship Id="rId1" Target="../slideLayouts/slideLayout7.xml" Type="http://schemas.openxmlformats.org/officeDocument/2006/relationships/slideLayout"/><Relationship Id="rId4" Target="../media/image57.jpeg" Type="http://schemas.openxmlformats.org/officeDocument/2006/relationships/image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8.xml.rels><?xml version="1.0" encoding="UTF-8" standalone="yes" ?><Relationships xmlns="http://schemas.openxmlformats.org/package/2006/relationships"><Relationship Id="rId3" Target="../media/image139.jpeg" Type="http://schemas.openxmlformats.org/officeDocument/2006/relationships/image"/><Relationship Id="rId2" Target="../media/image138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40.jpeg" Type="http://schemas.openxmlformats.org/officeDocument/2006/relationships/image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2.w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96351D6F-550C-496D-BB8F-C56E708A5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57200"/>
            <a:ext cx="1387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id="{C8B85BF9-2F48-46DA-8DD1-648D25748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613150"/>
            <a:ext cx="1387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22A254E9-A4E0-4CCF-B5B6-33BAE0FE6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0"/>
            <a:ext cx="985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6">
            <a:extLst>
              <a:ext uri="{FF2B5EF4-FFF2-40B4-BE49-F238E27FC236}">
                <a16:creationId xmlns:a16="http://schemas.microsoft.com/office/drawing/2014/main" id="{A59BC014-E5AF-4A8B-B455-24335EEEA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76800"/>
            <a:ext cx="8153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rgbClr val="FFFF00"/>
                </a:solidFill>
                <a:latin typeface="Mylius Sans"/>
              </a:rPr>
              <a:t>100 Years of Airline History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rgbClr val="FFFF00"/>
                </a:solidFill>
                <a:latin typeface="Mylius Sans"/>
              </a:rPr>
              <a:t>Adrian Constable</a:t>
            </a:r>
          </a:p>
        </p:txBody>
      </p:sp>
      <p:sp>
        <p:nvSpPr>
          <p:cNvPr id="9222" name="Text Box 7">
            <a:extLst>
              <a:ext uri="{FF2B5EF4-FFF2-40B4-BE49-F238E27FC236}">
                <a16:creationId xmlns:a16="http://schemas.microsoft.com/office/drawing/2014/main" id="{5F0E5643-2979-4945-835C-AFEAC9EF5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066800"/>
            <a:ext cx="548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rgbClr val="FFFF00"/>
                </a:solidFill>
                <a:latin typeface="Mylius Sans"/>
              </a:rPr>
              <a:t>British Airways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Allport3">
            <a:extLst>
              <a:ext uri="{FF2B5EF4-FFF2-40B4-BE49-F238E27FC236}">
                <a16:creationId xmlns:a16="http://schemas.microsoft.com/office/drawing/2014/main" id="{B943F8BE-BA7E-4D08-9DA7-608F81A4C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Presentation 036">
            <a:extLst>
              <a:ext uri="{FF2B5EF4-FFF2-40B4-BE49-F238E27FC236}">
                <a16:creationId xmlns:a16="http://schemas.microsoft.com/office/drawing/2014/main" id="{715B2823-3F89-4B6F-8238-B8D53C5B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0"/>
            <a:ext cx="9910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1027">
            <a:extLst>
              <a:ext uri="{FF2B5EF4-FFF2-40B4-BE49-F238E27FC236}">
                <a16:creationId xmlns:a16="http://schemas.microsoft.com/office/drawing/2014/main" id="{C634963C-4B5B-4BD2-9CA0-920ADF83C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-152400"/>
            <a:ext cx="4867275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6">
            <a:extLst>
              <a:ext uri="{FF2B5EF4-FFF2-40B4-BE49-F238E27FC236}">
                <a16:creationId xmlns:a16="http://schemas.microsoft.com/office/drawing/2014/main" id="{8A10E15B-BDB3-4708-83E8-1B43CE09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9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1916FA7E-E1EC-4588-ABDE-721E74FE1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Early 1930s</a:t>
            </a:r>
            <a:br>
              <a:rPr lang="en-GB" altLang="en-US"/>
            </a:br>
            <a:r>
              <a:rPr lang="en-GB" altLang="en-US"/>
              <a:t>Politics and depression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D38D791D-BBF4-4F38-9F8A-27EDB5A0CA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Little competition beyond Europe</a:t>
            </a:r>
          </a:p>
          <a:p>
            <a:pPr eaLnBrk="1" hangingPunct="1"/>
            <a:r>
              <a:rPr lang="en-GB" altLang="en-US"/>
              <a:t>Airships are no longer the future</a:t>
            </a:r>
          </a:p>
          <a:p>
            <a:pPr eaLnBrk="1" hangingPunct="1"/>
            <a:r>
              <a:rPr lang="en-GB" altLang="en-US"/>
              <a:t>Imperial control everything…</a:t>
            </a:r>
          </a:p>
          <a:p>
            <a:pPr eaLnBrk="1" hangingPunct="1"/>
            <a:r>
              <a:rPr lang="en-GB" altLang="en-US"/>
              <a:t>…except the local politics</a:t>
            </a:r>
          </a:p>
          <a:p>
            <a:pPr lvl="1" eaLnBrk="1" hangingPunct="1"/>
            <a:r>
              <a:rPr lang="en-GB" altLang="en-US"/>
              <a:t>Persia</a:t>
            </a:r>
          </a:p>
          <a:p>
            <a:pPr lvl="1" eaLnBrk="1" hangingPunct="1"/>
            <a:r>
              <a:rPr lang="en-GB" altLang="en-US"/>
              <a:t>Mussolini</a:t>
            </a:r>
          </a:p>
          <a:p>
            <a:pPr eaLnBrk="1" hangingPunct="1"/>
            <a:r>
              <a:rPr lang="en-GB" altLang="en-US"/>
              <a:t>They follow their own path…</a:t>
            </a:r>
          </a:p>
          <a:p>
            <a:pPr eaLnBrk="1" hangingPunct="1"/>
            <a:r>
              <a:rPr lang="en-GB" altLang="en-US"/>
              <a:t>1934 MacRobertson Race</a:t>
            </a:r>
          </a:p>
        </p:txBody>
      </p:sp>
      <p:pic>
        <p:nvPicPr>
          <p:cNvPr id="22532" name="Picture 9">
            <a:extLst>
              <a:ext uri="{FF2B5EF4-FFF2-40B4-BE49-F238E27FC236}">
                <a16:creationId xmlns:a16="http://schemas.microsoft.com/office/drawing/2014/main" id="{392D4030-2C60-4D11-ABC3-6CA113D8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03450"/>
            <a:ext cx="3408363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1">
            <a:extLst>
              <a:ext uri="{FF2B5EF4-FFF2-40B4-BE49-F238E27FC236}">
                <a16:creationId xmlns:a16="http://schemas.microsoft.com/office/drawing/2014/main" id="{3F170D0D-C72B-4658-AEA0-FA45175D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5002213"/>
            <a:ext cx="4618037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0AF722AB-B0F8-4EEC-BAA9-A3C27060E8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Boats!</a:t>
            </a:r>
          </a:p>
        </p:txBody>
      </p:sp>
      <p:pic>
        <p:nvPicPr>
          <p:cNvPr id="23555" name="Content Placeholder 4">
            <a:extLst>
              <a:ext uri="{FF2B5EF4-FFF2-40B4-BE49-F238E27FC236}">
                <a16:creationId xmlns:a16="http://schemas.microsoft.com/office/drawing/2014/main" id="{0E2493BD-E4A8-4E1A-B2AB-28B47CDB6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2638" y="2420938"/>
            <a:ext cx="5807075" cy="4437062"/>
          </a:xfrm>
        </p:spPr>
      </p:pic>
      <p:pic>
        <p:nvPicPr>
          <p:cNvPr id="23556" name="Picture 6">
            <a:extLst>
              <a:ext uri="{FF2B5EF4-FFF2-40B4-BE49-F238E27FC236}">
                <a16:creationId xmlns:a16="http://schemas.microsoft.com/office/drawing/2014/main" id="{339D8972-B0A2-4D76-AC89-3D310EC31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2613"/>
            <a:ext cx="47879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>
            <a:extLst>
              <a:ext uri="{FF2B5EF4-FFF2-40B4-BE49-F238E27FC236}">
                <a16:creationId xmlns:a16="http://schemas.microsoft.com/office/drawing/2014/main" id="{D1872201-72F9-4344-A7D8-AFD026C2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371975"/>
            <a:ext cx="33083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extLst>
              <a:ext uri="{FF2B5EF4-FFF2-40B4-BE49-F238E27FC236}">
                <a16:creationId xmlns:a16="http://schemas.microsoft.com/office/drawing/2014/main" id="{85E55F62-5590-4CC9-8729-3A35DA3AB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420225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aul3">
            <a:extLst>
              <a:ext uri="{FF2B5EF4-FFF2-40B4-BE49-F238E27FC236}">
                <a16:creationId xmlns:a16="http://schemas.microsoft.com/office/drawing/2014/main" id="{5652ECB2-5B66-43F4-A52C-D54F6BFE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28600"/>
            <a:ext cx="39592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>
            <a:extLst>
              <a:ext uri="{FF2B5EF4-FFF2-40B4-BE49-F238E27FC236}">
                <a16:creationId xmlns:a16="http://schemas.microsoft.com/office/drawing/2014/main" id="{A15CC691-7041-4030-A749-833AF058F7F8}"/>
              </a:ext>
            </a:extLst>
          </p:cNvPr>
          <p:cNvSpPr txBox="1">
            <a:spLocks noGrp="1"/>
          </p:cNvSpPr>
          <p:nvPr/>
        </p:nvSpPr>
        <p:spPr bwMode="auto">
          <a:xfrm>
            <a:off x="7924800" y="6477000"/>
            <a:ext cx="1008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7EE194F-340E-49AE-B18C-966AAAA5DCD2}" type="slidenum">
              <a:rPr lang="en-GB" altLang="en-US" sz="1200">
                <a:solidFill>
                  <a:schemeClr val="bg1"/>
                </a:solidFill>
                <a:latin typeface="Mylius Modern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GB" altLang="en-US" sz="1200">
              <a:solidFill>
                <a:schemeClr val="bg1"/>
              </a:solidFill>
              <a:latin typeface="Mylius Modern"/>
              <a:cs typeface="Arial" panose="020B0604020202020204" pitchFamily="34" charset="0"/>
            </a:endParaRPr>
          </a:p>
        </p:txBody>
      </p:sp>
      <p:pic>
        <p:nvPicPr>
          <p:cNvPr id="25603" name="Picture 3" descr="Imperial Airways HP42 G-AAUD Hanno with Camels">
            <a:extLst>
              <a:ext uri="{FF2B5EF4-FFF2-40B4-BE49-F238E27FC236}">
                <a16:creationId xmlns:a16="http://schemas.microsoft.com/office/drawing/2014/main" id="{9555B1D6-3F78-476E-B345-93044FA7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0" y="-387350"/>
            <a:ext cx="11412538" cy="785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25ECA8F6-DBEC-4A7C-AA4F-175B5841F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922338"/>
            <a:ext cx="9253538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>
            <a:extLst>
              <a:ext uri="{FF2B5EF4-FFF2-40B4-BE49-F238E27FC236}">
                <a16:creationId xmlns:a16="http://schemas.microsoft.com/office/drawing/2014/main" id="{375D5B98-2244-4588-B449-30880A920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3375"/>
            <a:ext cx="4824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/>
              <a:t>1932 Atalanta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>
            <a:extLst>
              <a:ext uri="{FF2B5EF4-FFF2-40B4-BE49-F238E27FC236}">
                <a16:creationId xmlns:a16="http://schemas.microsoft.com/office/drawing/2014/main" id="{F325D2C7-3AD3-4EF1-B5DD-AC8383E7C5F7}"/>
              </a:ext>
            </a:extLst>
          </p:cNvPr>
          <p:cNvSpPr txBox="1">
            <a:spLocks noGrp="1"/>
          </p:cNvSpPr>
          <p:nvPr/>
        </p:nvSpPr>
        <p:spPr bwMode="auto">
          <a:xfrm>
            <a:off x="7924800" y="6477000"/>
            <a:ext cx="1008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DE207E1-799D-4116-982A-37EF3D8852CE}" type="slidenum">
              <a:rPr lang="en-GB" altLang="en-US" sz="1200">
                <a:solidFill>
                  <a:schemeClr val="bg1"/>
                </a:solidFill>
                <a:latin typeface="Mylius Modern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GB" altLang="en-US" sz="1200">
              <a:solidFill>
                <a:schemeClr val="bg1"/>
              </a:solidFill>
              <a:latin typeface="Mylius Modern"/>
              <a:cs typeface="Arial" panose="020B0604020202020204" pitchFamily="34" charset="0"/>
            </a:endParaRPr>
          </a:p>
        </p:txBody>
      </p:sp>
      <p:pic>
        <p:nvPicPr>
          <p:cNvPr id="27651" name="Picture 3" descr="SIN OPS CHART 1934 -route and timetable">
            <a:extLst>
              <a:ext uri="{FF2B5EF4-FFF2-40B4-BE49-F238E27FC236}">
                <a16:creationId xmlns:a16="http://schemas.microsoft.com/office/drawing/2014/main" id="{C006A878-CE23-44B6-AE83-2571AE329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75"/>
            <a:ext cx="91440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237A1A1C-982F-4954-9A41-FFA8EEC85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66675"/>
            <a:ext cx="1051560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081CBCBA-62C4-4F31-B93A-150E6C698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In the Beginning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D99FC85E-8C2D-4C40-9B07-84494FF723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8675" y="1870075"/>
            <a:ext cx="6711950" cy="4195763"/>
          </a:xfrm>
        </p:spPr>
        <p:txBody>
          <a:bodyPr/>
          <a:lstStyle/>
          <a:p>
            <a:pPr eaLnBrk="1" hangingPunct="1"/>
            <a:r>
              <a:rPr lang="en-GB" altLang="en-US"/>
              <a:t>Aircraft Transport &amp; Travel</a:t>
            </a:r>
          </a:p>
          <a:p>
            <a:pPr lvl="1" eaLnBrk="1" hangingPunct="1"/>
            <a:r>
              <a:rPr lang="en-GB" altLang="en-US"/>
              <a:t>Subsidiary of The Aircraft Manufacturing Company (AirCo)</a:t>
            </a:r>
          </a:p>
          <a:p>
            <a:pPr lvl="1" eaLnBrk="1" hangingPunct="1"/>
            <a:r>
              <a:rPr lang="en-GB" altLang="en-US"/>
              <a:t>Founded 5 October 1916</a:t>
            </a:r>
          </a:p>
          <a:p>
            <a:pPr lvl="1" eaLnBrk="1" hangingPunct="1"/>
            <a:r>
              <a:rPr lang="en-GB" altLang="en-US"/>
              <a:t>Wait until the Great War has finished…</a:t>
            </a:r>
          </a:p>
        </p:txBody>
      </p:sp>
      <p:pic>
        <p:nvPicPr>
          <p:cNvPr id="10244" name="Picture 1">
            <a:extLst>
              <a:ext uri="{FF2B5EF4-FFF2-40B4-BE49-F238E27FC236}">
                <a16:creationId xmlns:a16="http://schemas.microsoft.com/office/drawing/2014/main" id="{0E159893-0C3C-41EF-930D-52AE103C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881438"/>
            <a:ext cx="4570412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>
            <a:extLst>
              <a:ext uri="{FF2B5EF4-FFF2-40B4-BE49-F238E27FC236}">
                <a16:creationId xmlns:a16="http://schemas.microsoft.com/office/drawing/2014/main" id="{2BBADE7E-B81A-4342-A9B1-4BFAC084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8900"/>
            <a:ext cx="4570413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>
            <a:extLst>
              <a:ext uri="{FF2B5EF4-FFF2-40B4-BE49-F238E27FC236}">
                <a16:creationId xmlns:a16="http://schemas.microsoft.com/office/drawing/2014/main" id="{F955BA96-95A7-41E9-9810-FF3DE88D1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04800"/>
            <a:ext cx="10591800" cy="751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075" descr="Cabin Service001">
            <a:extLst>
              <a:ext uri="{FF2B5EF4-FFF2-40B4-BE49-F238E27FC236}">
                <a16:creationId xmlns:a16="http://schemas.microsoft.com/office/drawing/2014/main" id="{C421D3AD-DF33-481E-860F-1935A04A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737017">
            <a:extLst>
              <a:ext uri="{FF2B5EF4-FFF2-40B4-BE49-F238E27FC236}">
                <a16:creationId xmlns:a16="http://schemas.microsoft.com/office/drawing/2014/main" id="{5E2941B3-248C-44C7-B900-8B594C02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88923535-C44C-4053-9A04-416FB1D76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AF62C621-2323-4BF6-B87E-83ADBFE01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30724" name="Picture 1029">
            <a:extLst>
              <a:ext uri="{FF2B5EF4-FFF2-40B4-BE49-F238E27FC236}">
                <a16:creationId xmlns:a16="http://schemas.microsoft.com/office/drawing/2014/main" id="{75815C48-C456-4EA4-ACFD-7819FE0F2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1611313"/>
            <a:ext cx="7848600" cy="935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>
            <a:extLst>
              <a:ext uri="{FF2B5EF4-FFF2-40B4-BE49-F238E27FC236}">
                <a16:creationId xmlns:a16="http://schemas.microsoft.com/office/drawing/2014/main" id="{B51B50C8-F4D1-4B5B-B54D-8085A5595D2D}"/>
              </a:ext>
            </a:extLst>
          </p:cNvPr>
          <p:cNvSpPr txBox="1">
            <a:spLocks noGrp="1"/>
          </p:cNvSpPr>
          <p:nvPr/>
        </p:nvSpPr>
        <p:spPr bwMode="auto">
          <a:xfrm>
            <a:off x="7924800" y="6477000"/>
            <a:ext cx="1008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70A6B0A-6E25-4CEF-AFDC-F6B1771C4148}" type="slidenum">
              <a:rPr lang="en-GB" altLang="en-US" sz="1200">
                <a:solidFill>
                  <a:schemeClr val="bg1"/>
                </a:solidFill>
                <a:latin typeface="Mylius Modern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GB" altLang="en-US" sz="1200">
              <a:solidFill>
                <a:schemeClr val="bg1"/>
              </a:solidFill>
              <a:latin typeface="Mylius Modern"/>
              <a:cs typeface="Arial" panose="020B0604020202020204" pitchFamily="34" charset="0"/>
            </a:endParaRPr>
          </a:p>
        </p:txBody>
      </p:sp>
      <p:pic>
        <p:nvPicPr>
          <p:cNvPr id="32771" name="Picture 3" descr="Imperial Airways Mercury-Maia Composite G-ADHK G-ADHJ - 16">
            <a:extLst>
              <a:ext uri="{FF2B5EF4-FFF2-40B4-BE49-F238E27FC236}">
                <a16:creationId xmlns:a16="http://schemas.microsoft.com/office/drawing/2014/main" id="{E21D656B-C5ED-49FF-BCD4-C872E02A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2250"/>
            <a:ext cx="9525000" cy="713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EA1EE-F397-4992-B509-0ED944DA6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8913"/>
            <a:ext cx="827405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E5D2034E-B6B4-4562-A1F8-7724A592E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British Airways Ltd</a:t>
            </a:r>
          </a:p>
        </p:txBody>
      </p:sp>
      <p:pic>
        <p:nvPicPr>
          <p:cNvPr id="33795" name="Content Placeholder 4">
            <a:extLst>
              <a:ext uri="{FF2B5EF4-FFF2-40B4-BE49-F238E27FC236}">
                <a16:creationId xmlns:a16="http://schemas.microsoft.com/office/drawing/2014/main" id="{8D04BCF8-6F3E-4CDE-BB31-860DA58690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152525"/>
            <a:ext cx="4489450" cy="2720975"/>
          </a:xfrm>
        </p:spPr>
      </p:pic>
      <p:pic>
        <p:nvPicPr>
          <p:cNvPr id="33796" name="Picture 12">
            <a:extLst>
              <a:ext uri="{FF2B5EF4-FFF2-40B4-BE49-F238E27FC236}">
                <a16:creationId xmlns:a16="http://schemas.microsoft.com/office/drawing/2014/main" id="{E12D2B02-6F6D-483D-ADD0-17595D83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988"/>
            <a:ext cx="4683125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3">
            <a:extLst>
              <a:ext uri="{FF2B5EF4-FFF2-40B4-BE49-F238E27FC236}">
                <a16:creationId xmlns:a16="http://schemas.microsoft.com/office/drawing/2014/main" id="{E4462403-CA0F-4B4A-8370-29AB8382A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3998913"/>
            <a:ext cx="463232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>
            <a:extLst>
              <a:ext uri="{FF2B5EF4-FFF2-40B4-BE49-F238E27FC236}">
                <a16:creationId xmlns:a16="http://schemas.microsoft.com/office/drawing/2014/main" id="{AEA049C6-9E87-40F5-940E-C0851ECE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19475"/>
            <a:ext cx="4643437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E74F54A6-2843-42F3-B038-5D295C020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34819" name="Content Placeholder 4">
            <a:extLst>
              <a:ext uri="{FF2B5EF4-FFF2-40B4-BE49-F238E27FC236}">
                <a16:creationId xmlns:a16="http://schemas.microsoft.com/office/drawing/2014/main" id="{68982D85-8289-4EC7-86A1-369F1228DA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2517775"/>
            <a:ext cx="5314950" cy="4195763"/>
          </a:xfrm>
        </p:spPr>
      </p:pic>
      <p:pic>
        <p:nvPicPr>
          <p:cNvPr id="34820" name="Picture 6">
            <a:extLst>
              <a:ext uri="{FF2B5EF4-FFF2-40B4-BE49-F238E27FC236}">
                <a16:creationId xmlns:a16="http://schemas.microsoft.com/office/drawing/2014/main" id="{9255BF56-ADB2-477E-8872-CF64CF709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418138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>
            <a:extLst>
              <a:ext uri="{FF2B5EF4-FFF2-40B4-BE49-F238E27FC236}">
                <a16:creationId xmlns:a16="http://schemas.microsoft.com/office/drawing/2014/main" id="{EB82E2FD-218F-43FB-A3ED-787B6801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4619625"/>
            <a:ext cx="38735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0">
            <a:extLst>
              <a:ext uri="{FF2B5EF4-FFF2-40B4-BE49-F238E27FC236}">
                <a16:creationId xmlns:a16="http://schemas.microsoft.com/office/drawing/2014/main" id="{11AF7217-F109-412F-9ECF-BA6FBF03D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-28575"/>
            <a:ext cx="396716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>
            <a:extLst>
              <a:ext uri="{FF2B5EF4-FFF2-40B4-BE49-F238E27FC236}">
                <a16:creationId xmlns:a16="http://schemas.microsoft.com/office/drawing/2014/main" id="{03E95E69-7DFF-4EB6-92F9-B0B9AAEB4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50"/>
            <a:ext cx="381000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6">
            <a:extLst>
              <a:ext uri="{FF2B5EF4-FFF2-40B4-BE49-F238E27FC236}">
                <a16:creationId xmlns:a16="http://schemas.microsoft.com/office/drawing/2014/main" id="{1092DACA-F7FE-4429-AE72-F0BB45566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35843" name="Text Box 1027">
            <a:extLst>
              <a:ext uri="{FF2B5EF4-FFF2-40B4-BE49-F238E27FC236}">
                <a16:creationId xmlns:a16="http://schemas.microsoft.com/office/drawing/2014/main" id="{741A7BB7-108B-4B7D-AEDA-D756A42E2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35844" name="Picture 5" descr="British Airways Limited Lockheed at Croydon">
            <a:extLst>
              <a:ext uri="{FF2B5EF4-FFF2-40B4-BE49-F238E27FC236}">
                <a16:creationId xmlns:a16="http://schemas.microsoft.com/office/drawing/2014/main" id="{AF44887A-6A95-45EC-9BB2-2FBDC2433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61925"/>
            <a:ext cx="9445625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1029">
            <a:extLst>
              <a:ext uri="{FF2B5EF4-FFF2-40B4-BE49-F238E27FC236}">
                <a16:creationId xmlns:a16="http://schemas.microsoft.com/office/drawing/2014/main" id="{A5838143-590C-4FBA-B9CE-6D5221216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905500"/>
            <a:ext cx="434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Mylius Sans"/>
              </a:rPr>
              <a:t>British Airways Limited,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Mylius Sans"/>
              </a:rPr>
              <a:t>1 January 1936</a:t>
            </a:r>
          </a:p>
        </p:txBody>
      </p:sp>
      <p:pic>
        <p:nvPicPr>
          <p:cNvPr id="2" name="Picture 6" descr="Imperial Airways DH91 Albatross Frobisher G-AFDI Frobisher at Croydon">
            <a:extLst>
              <a:ext uri="{FF2B5EF4-FFF2-40B4-BE49-F238E27FC236}">
                <a16:creationId xmlns:a16="http://schemas.microsoft.com/office/drawing/2014/main" id="{13D64249-C3E7-4D6B-9834-5752461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458788"/>
            <a:ext cx="9501188" cy="763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6">
            <a:extLst>
              <a:ext uri="{FF2B5EF4-FFF2-40B4-BE49-F238E27FC236}">
                <a16:creationId xmlns:a16="http://schemas.microsoft.com/office/drawing/2014/main" id="{9C9EEB12-9CF0-436B-B182-D0E2698F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3375"/>
            <a:ext cx="4824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>
                <a:solidFill>
                  <a:schemeClr val="bg2"/>
                </a:solidFill>
              </a:rPr>
              <a:t>1938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5F88DEE4-B895-4C23-B20D-91B60FC593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66775" y="1447800"/>
            <a:ext cx="6619875" cy="3328988"/>
          </a:xfrm>
        </p:spPr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A6ECC-84BD-403D-AC9B-0E546122A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775" y="4776788"/>
            <a:ext cx="6619875" cy="862012"/>
          </a:xfrm>
        </p:spPr>
        <p:txBody>
          <a:bodyPr rtlCol="0">
            <a:normAutofit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GB"/>
          </a:p>
        </p:txBody>
      </p:sp>
      <p:sp>
        <p:nvSpPr>
          <p:cNvPr id="37892" name="TextBox 4">
            <a:extLst>
              <a:ext uri="{FF2B5EF4-FFF2-40B4-BE49-F238E27FC236}">
                <a16:creationId xmlns:a16="http://schemas.microsoft.com/office/drawing/2014/main" id="{FF0F9E9F-AB3F-4801-A9D8-CB8A20ED9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205038"/>
            <a:ext cx="2879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latin typeface="Tahoma" panose="020B0604030504040204" pitchFamily="34" charset="0"/>
              </a:rPr>
              <a:t>Wartime</a:t>
            </a:r>
          </a:p>
        </p:txBody>
      </p:sp>
      <p:sp>
        <p:nvSpPr>
          <p:cNvPr id="37893" name="TextBox 5">
            <a:extLst>
              <a:ext uri="{FF2B5EF4-FFF2-40B4-BE49-F238E27FC236}">
                <a16:creationId xmlns:a16="http://schemas.microsoft.com/office/drawing/2014/main" id="{37AA4A57-2A78-409A-ADC1-B620F1F06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141663"/>
            <a:ext cx="2879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latin typeface="Tahoma" panose="020B0604030504040204" pitchFamily="34" charset="0"/>
              </a:rPr>
              <a:t>Evacuation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93136-ECEA-48DF-A1B0-7A0F891DD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550" y="-603250"/>
            <a:ext cx="1125855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id="{41B1A63E-F111-4494-9BFF-1FAA10F39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7666038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Box 7">
            <a:extLst>
              <a:ext uri="{FF2B5EF4-FFF2-40B4-BE49-F238E27FC236}">
                <a16:creationId xmlns:a16="http://schemas.microsoft.com/office/drawing/2014/main" id="{D3EBD3BC-A5A7-4A26-BDC5-5C99D3A49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-104775"/>
            <a:ext cx="4824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>
                <a:solidFill>
                  <a:schemeClr val="bg2"/>
                </a:solidFill>
              </a:rPr>
              <a:t>1939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724E44A7-7B02-4343-A4EA-F944383B49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66775" y="1447800"/>
            <a:ext cx="6619875" cy="3328988"/>
          </a:xfrm>
        </p:spPr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84D56-8128-4CDC-97CF-7AF01A89D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775" y="4776788"/>
            <a:ext cx="6619875" cy="862012"/>
          </a:xfrm>
        </p:spPr>
        <p:txBody>
          <a:bodyPr rtlCol="0">
            <a:normAutofit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GB"/>
          </a:p>
        </p:txBody>
      </p:sp>
      <p:pic>
        <p:nvPicPr>
          <p:cNvPr id="38916" name="Picture 6">
            <a:extLst>
              <a:ext uri="{FF2B5EF4-FFF2-40B4-BE49-F238E27FC236}">
                <a16:creationId xmlns:a16="http://schemas.microsoft.com/office/drawing/2014/main" id="{A015600C-C20C-41B5-8EAF-8FE63C814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404813"/>
            <a:ext cx="986472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D0884DED-6BCF-4231-BB9F-FA8000C37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39939" name="Rectangle 9">
            <a:extLst>
              <a:ext uri="{FF2B5EF4-FFF2-40B4-BE49-F238E27FC236}">
                <a16:creationId xmlns:a16="http://schemas.microsoft.com/office/drawing/2014/main" id="{CC9FC136-8838-4D77-95CB-DB7BCFDE96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GB" altLang="en-US" sz="3600" b="1">
                <a:solidFill>
                  <a:srgbClr val="FFFF00"/>
                </a:solidFill>
                <a:latin typeface="Mylius Sans"/>
              </a:rPr>
              <a:t>1 April 1940</a:t>
            </a:r>
          </a:p>
        </p:txBody>
      </p:sp>
      <p:sp>
        <p:nvSpPr>
          <p:cNvPr id="32772" name="Rectangle 10">
            <a:extLst>
              <a:ext uri="{FF2B5EF4-FFF2-40B4-BE49-F238E27FC236}">
                <a16:creationId xmlns:a16="http://schemas.microsoft.com/office/drawing/2014/main" id="{FBF326CA-DADA-4FC7-8D79-D8FEEEEEA41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057400"/>
            <a:ext cx="9144000" cy="4191000"/>
          </a:xfrm>
        </p:spPr>
        <p:txBody>
          <a:bodyPr rtlCol="0">
            <a:normAutofit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GB" altLang="en-US" sz="3600" b="1">
                <a:solidFill>
                  <a:srgbClr val="FFFF00"/>
                </a:solidFill>
                <a:latin typeface="Mylius Sans" pitchFamily="34" charset="0"/>
              </a:rPr>
              <a:t>Imperial Airways Limited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GB" altLang="en-US" sz="3600" b="1">
                <a:solidFill>
                  <a:srgbClr val="FFFF00"/>
                </a:solidFill>
                <a:latin typeface="Mylius Sans" pitchFamily="34" charset="0"/>
              </a:rPr>
              <a:t>+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GB" altLang="en-US" sz="3600" b="1">
                <a:solidFill>
                  <a:srgbClr val="FFFF00"/>
                </a:solidFill>
                <a:latin typeface="Mylius Sans" pitchFamily="34" charset="0"/>
              </a:rPr>
              <a:t>British Airways Limited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GB" altLang="en-US" sz="3600" b="1">
                <a:solidFill>
                  <a:srgbClr val="FFFF00"/>
                </a:solidFill>
                <a:latin typeface="Mylius Sans" pitchFamily="34" charset="0"/>
              </a:rPr>
              <a:t>=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GB" altLang="en-US" sz="3600" b="1">
                <a:solidFill>
                  <a:srgbClr val="FFFF00"/>
                </a:solidFill>
                <a:latin typeface="Mylius Sans" pitchFamily="34" charset="0"/>
              </a:rPr>
              <a:t>British Overseas Airways Corporation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GB" altLang="en-US" sz="3600" b="1">
                <a:solidFill>
                  <a:srgbClr val="FFFF00"/>
                </a:solidFill>
                <a:latin typeface="Mylius Sans" pitchFamily="34" charset="0"/>
              </a:rPr>
              <a:t>(BOAC)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6">
            <a:extLst>
              <a:ext uri="{FF2B5EF4-FFF2-40B4-BE49-F238E27FC236}">
                <a16:creationId xmlns:a16="http://schemas.microsoft.com/office/drawing/2014/main" id="{DD245919-6E99-497A-898E-7EE02C1E7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41987" name="Text Box 1027">
            <a:extLst>
              <a:ext uri="{FF2B5EF4-FFF2-40B4-BE49-F238E27FC236}">
                <a16:creationId xmlns:a16="http://schemas.microsoft.com/office/drawing/2014/main" id="{B31AEA26-B5F3-41BD-80B6-B80A6FA18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sp>
        <p:nvSpPr>
          <p:cNvPr id="41988" name="Rectangle 1029">
            <a:extLst>
              <a:ext uri="{FF2B5EF4-FFF2-40B4-BE49-F238E27FC236}">
                <a16:creationId xmlns:a16="http://schemas.microsoft.com/office/drawing/2014/main" id="{B552C6A3-0F09-4BB2-BB03-E1E29A57BF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2100"/>
            <a:ext cx="8229600" cy="1384300"/>
          </a:xfrm>
        </p:spPr>
        <p:txBody>
          <a:bodyPr/>
          <a:lstStyle/>
          <a:p>
            <a:pPr eaLnBrk="1" hangingPunct="1"/>
            <a:r>
              <a:rPr lang="en-GB" altLang="en-US"/>
              <a:t>`</a:t>
            </a:r>
          </a:p>
        </p:txBody>
      </p:sp>
      <p:pic>
        <p:nvPicPr>
          <p:cNvPr id="41989" name="Picture 2055">
            <a:extLst>
              <a:ext uri="{FF2B5EF4-FFF2-40B4-BE49-F238E27FC236}">
                <a16:creationId xmlns:a16="http://schemas.microsoft.com/office/drawing/2014/main" id="{F77316DC-5482-4141-8D30-87CBDCA1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2202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629B955-971C-4A76-A1FD-C0713773D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11041063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BAFC7F-ED99-41A1-AAAB-FC5DE0D27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5875"/>
            <a:ext cx="9666288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026">
            <a:extLst>
              <a:ext uri="{FF2B5EF4-FFF2-40B4-BE49-F238E27FC236}">
                <a16:creationId xmlns:a16="http://schemas.microsoft.com/office/drawing/2014/main" id="{813BCDE9-1E4B-4C40-BDB7-B4796E62B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44035" name="Text Box 1027">
            <a:extLst>
              <a:ext uri="{FF2B5EF4-FFF2-40B4-BE49-F238E27FC236}">
                <a16:creationId xmlns:a16="http://schemas.microsoft.com/office/drawing/2014/main" id="{37F89E1F-F897-43C0-B3A5-DD9041E9D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sp>
        <p:nvSpPr>
          <p:cNvPr id="44036" name="Rectangle 1029">
            <a:extLst>
              <a:ext uri="{FF2B5EF4-FFF2-40B4-BE49-F238E27FC236}">
                <a16:creationId xmlns:a16="http://schemas.microsoft.com/office/drawing/2014/main" id="{1DC2B96A-E011-462A-88D0-FC66D46E0C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2100"/>
            <a:ext cx="8229600" cy="1384300"/>
          </a:xfrm>
        </p:spPr>
        <p:txBody>
          <a:bodyPr/>
          <a:lstStyle/>
          <a:p>
            <a:pPr eaLnBrk="1" hangingPunct="1"/>
            <a:r>
              <a:rPr lang="en-GB" altLang="en-US"/>
              <a:t>`</a:t>
            </a:r>
          </a:p>
        </p:txBody>
      </p:sp>
      <p:pic>
        <p:nvPicPr>
          <p:cNvPr id="44037" name="Picture 1030" descr="VIP Winston Churchill MP">
            <a:extLst>
              <a:ext uri="{FF2B5EF4-FFF2-40B4-BE49-F238E27FC236}">
                <a16:creationId xmlns:a16="http://schemas.microsoft.com/office/drawing/2014/main" id="{65B1E872-D9D4-4D03-AAEA-E3AFE9075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688"/>
            <a:ext cx="9144000" cy="1135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>
            <a:extLst>
              <a:ext uri="{FF2B5EF4-FFF2-40B4-BE49-F238E27FC236}">
                <a16:creationId xmlns:a16="http://schemas.microsoft.com/office/drawing/2014/main" id="{965E4C11-9341-4119-A087-0B279E403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292100"/>
            <a:ext cx="40386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>
            <a:extLst>
              <a:ext uri="{FF2B5EF4-FFF2-40B4-BE49-F238E27FC236}">
                <a16:creationId xmlns:a16="http://schemas.microsoft.com/office/drawing/2014/main" id="{243E9FA4-6BBD-4E82-8135-3A3C8F36A5D0}"/>
              </a:ext>
            </a:extLst>
          </p:cNvPr>
          <p:cNvSpPr txBox="1">
            <a:spLocks noGrp="1"/>
          </p:cNvSpPr>
          <p:nvPr/>
        </p:nvSpPr>
        <p:spPr bwMode="auto">
          <a:xfrm>
            <a:off x="7924800" y="6477000"/>
            <a:ext cx="1008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0D08C2C9-3B74-44C0-950E-73C408182C79}" type="slidenum">
              <a:rPr lang="en-GB" altLang="en-US" sz="1200">
                <a:solidFill>
                  <a:schemeClr val="bg1"/>
                </a:solidFill>
                <a:latin typeface="Mylius Modern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GB" altLang="en-US" sz="1200">
              <a:solidFill>
                <a:schemeClr val="bg1"/>
              </a:solidFill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46083" name="Text Box 1026">
            <a:extLst>
              <a:ext uri="{FF2B5EF4-FFF2-40B4-BE49-F238E27FC236}">
                <a16:creationId xmlns:a16="http://schemas.microsoft.com/office/drawing/2014/main" id="{70A6C247-67E3-4B2D-98A7-45E1A4FE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0000"/>
              <a:buFontTx/>
              <a:buNone/>
            </a:pPr>
            <a:endParaRPr lang="en-US" altLang="en-US" sz="4000">
              <a:latin typeface="Tahoma" panose="020B0604030504040204" pitchFamily="34" charset="0"/>
            </a:endParaRPr>
          </a:p>
        </p:txBody>
      </p:sp>
      <p:pic>
        <p:nvPicPr>
          <p:cNvPr id="46084" name="Picture 4" descr="BOAC De Havilland DH98 Mosquito B IV G-AGFV">
            <a:extLst>
              <a:ext uri="{FF2B5EF4-FFF2-40B4-BE49-F238E27FC236}">
                <a16:creationId xmlns:a16="http://schemas.microsoft.com/office/drawing/2014/main" id="{5D360CBE-E689-407C-B3FE-290FDDB75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81000"/>
            <a:ext cx="992822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419568-6956-4AFA-97CB-13ED9F14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868613"/>
            <a:ext cx="5343525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>
            <a:extLst>
              <a:ext uri="{FF2B5EF4-FFF2-40B4-BE49-F238E27FC236}">
                <a16:creationId xmlns:a16="http://schemas.microsoft.com/office/drawing/2014/main" id="{F81518D4-C2C1-448B-A8C4-793E24405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-23813"/>
            <a:ext cx="506253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Slide Number Placeholder 1">
            <a:extLst>
              <a:ext uri="{FF2B5EF4-FFF2-40B4-BE49-F238E27FC236}">
                <a16:creationId xmlns:a16="http://schemas.microsoft.com/office/drawing/2014/main" id="{F1C72413-72F3-40E8-9828-DCBA81C48542}"/>
              </a:ext>
            </a:extLst>
          </p:cNvPr>
          <p:cNvSpPr txBox="1">
            <a:spLocks noGrp="1"/>
          </p:cNvSpPr>
          <p:nvPr/>
        </p:nvSpPr>
        <p:spPr bwMode="auto">
          <a:xfrm>
            <a:off x="7924800" y="6477000"/>
            <a:ext cx="1008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D4A1872-36C4-42D3-A7A3-51AB682993C1}" type="slidenum">
              <a:rPr lang="en-GB" altLang="en-US" sz="1200">
                <a:solidFill>
                  <a:schemeClr val="bg1"/>
                </a:solidFill>
                <a:latin typeface="Mylius Modern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GB" altLang="en-US" sz="1200">
              <a:solidFill>
                <a:schemeClr val="bg1"/>
              </a:solidFill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48132" name="Text Box 1026">
            <a:extLst>
              <a:ext uri="{FF2B5EF4-FFF2-40B4-BE49-F238E27FC236}">
                <a16:creationId xmlns:a16="http://schemas.microsoft.com/office/drawing/2014/main" id="{DEF04A84-52A1-4252-AF54-F371418A8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0000"/>
              <a:buFontTx/>
              <a:buNone/>
            </a:pPr>
            <a:endParaRPr lang="en-US" altLang="en-US" sz="4000">
              <a:latin typeface="Tahoma" panose="020B0604030504040204" pitchFamily="34" charset="0"/>
            </a:endParaRPr>
          </a:p>
        </p:txBody>
      </p:sp>
      <p:pic>
        <p:nvPicPr>
          <p:cNvPr id="48133" name="Picture 2">
            <a:extLst>
              <a:ext uri="{FF2B5EF4-FFF2-40B4-BE49-F238E27FC236}">
                <a16:creationId xmlns:a16="http://schemas.microsoft.com/office/drawing/2014/main" id="{C7984C2D-F6A6-4AFA-A524-1C225FAD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335338"/>
            <a:ext cx="5310188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>
            <a:extLst>
              <a:ext uri="{FF2B5EF4-FFF2-40B4-BE49-F238E27FC236}">
                <a16:creationId xmlns:a16="http://schemas.microsoft.com/office/drawing/2014/main" id="{E4E3C727-CA9B-43DF-ACBB-05A42C06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9688"/>
            <a:ext cx="5503862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>
            <a:extLst>
              <a:ext uri="{FF2B5EF4-FFF2-40B4-BE49-F238E27FC236}">
                <a16:creationId xmlns:a16="http://schemas.microsoft.com/office/drawing/2014/main" id="{43BA4702-D888-46C8-B499-6B6470F9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859338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71652F35-FF5E-4B51-88CA-F19A4BC19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pic>
        <p:nvPicPr>
          <p:cNvPr id="50179" name="Picture 5">
            <a:extLst>
              <a:ext uri="{FF2B5EF4-FFF2-40B4-BE49-F238E27FC236}">
                <a16:creationId xmlns:a16="http://schemas.microsoft.com/office/drawing/2014/main" id="{6483BCB6-20ED-433D-8EF0-3395AE2B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9575"/>
            <a:ext cx="9601200" cy="726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>
            <a:extLst>
              <a:ext uri="{FF2B5EF4-FFF2-40B4-BE49-F238E27FC236}">
                <a16:creationId xmlns:a16="http://schemas.microsoft.com/office/drawing/2014/main" id="{2FCD9078-1201-411A-8677-3003C86A4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858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000" b="1">
                <a:solidFill>
                  <a:srgbClr val="000000"/>
                </a:solidFill>
                <a:latin typeface="Mylius Sans"/>
              </a:rPr>
              <a:t>The post-war structure of 1946 … Three state airline corporations</a:t>
            </a:r>
          </a:p>
        </p:txBody>
      </p:sp>
      <p:sp>
        <p:nvSpPr>
          <p:cNvPr id="46085" name="Text Box 7">
            <a:extLst>
              <a:ext uri="{FF2B5EF4-FFF2-40B4-BE49-F238E27FC236}">
                <a16:creationId xmlns:a16="http://schemas.microsoft.com/office/drawing/2014/main" id="{796AC75F-28E5-4211-9CB8-21C09A565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00600"/>
            <a:ext cx="9612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chemeClr val="bg2"/>
                </a:solidFill>
                <a:latin typeface="Mylius Sans"/>
              </a:rPr>
              <a:t>British Overseas Airways Corporation (BOAC)</a:t>
            </a:r>
            <a:endParaRPr lang="en-GB" altLang="en-US" sz="3000" b="1">
              <a:solidFill>
                <a:srgbClr val="000000"/>
              </a:solidFill>
              <a:latin typeface="Mylius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EEBED-AA6A-4D35-A1FB-5141CBE48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1388"/>
            <a:ext cx="8424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rgbClr val="0070C0"/>
                </a:solidFill>
                <a:latin typeface="Mylius Sans"/>
              </a:rPr>
              <a:t>British South American Airways (BSAA)</a:t>
            </a:r>
            <a:endParaRPr lang="en-GB" altLang="en-US" sz="320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52B52-AD91-4515-9FEC-4E0D9D7FF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373688"/>
            <a:ext cx="8064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rgbClr val="C00000"/>
                </a:solidFill>
                <a:latin typeface="Mylius Sans"/>
              </a:rPr>
              <a:t>British European Airways (BEA)</a:t>
            </a:r>
            <a:endParaRPr lang="en-GB" altLang="en-US" sz="3200">
              <a:solidFill>
                <a:srgbClr val="C0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build="p"/>
      <p:bldP spid="6" grpId="0" build="p"/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26">
            <a:extLst>
              <a:ext uri="{FF2B5EF4-FFF2-40B4-BE49-F238E27FC236}">
                <a16:creationId xmlns:a16="http://schemas.microsoft.com/office/drawing/2014/main" id="{C03A43E1-62DE-44C5-8364-224C537FB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52227" name="Text Box 1027">
            <a:extLst>
              <a:ext uri="{FF2B5EF4-FFF2-40B4-BE49-F238E27FC236}">
                <a16:creationId xmlns:a16="http://schemas.microsoft.com/office/drawing/2014/main" id="{2D7DE6FD-E997-4AC8-8F4E-D0A31CBFA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52228" name="Picture 1029">
            <a:extLst>
              <a:ext uri="{FF2B5EF4-FFF2-40B4-BE49-F238E27FC236}">
                <a16:creationId xmlns:a16="http://schemas.microsoft.com/office/drawing/2014/main" id="{4E6BF6D9-139B-491B-A4B4-A263931E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1925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>
            <a:extLst>
              <a:ext uri="{FF2B5EF4-FFF2-40B4-BE49-F238E27FC236}">
                <a16:creationId xmlns:a16="http://schemas.microsoft.com/office/drawing/2014/main" id="{C21104BF-CAC8-4DA5-98E8-E476204E9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174750"/>
            <a:ext cx="306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52230" name="Text Box 6">
            <a:extLst>
              <a:ext uri="{FF2B5EF4-FFF2-40B4-BE49-F238E27FC236}">
                <a16:creationId xmlns:a16="http://schemas.microsoft.com/office/drawing/2014/main" id="{A0FACB07-5289-4A0D-B00A-55BFD6F8F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0"/>
            <a:ext cx="5791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>
                <a:solidFill>
                  <a:srgbClr val="FF0000"/>
                </a:solidFill>
                <a:latin typeface="Mylius Sans"/>
              </a:rPr>
              <a:t>1 January 1946,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Mylius Sans"/>
              </a:rPr>
              <a:t>British South American Airways at LHR </a:t>
            </a:r>
            <a:endParaRPr lang="en-GB" altLang="en-US" sz="4000">
              <a:solidFill>
                <a:srgbClr val="FF0000"/>
              </a:solidFill>
              <a:latin typeface="Mylius Sans"/>
            </a:endParaRP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4D283EB8-5CFA-4D1A-890E-10C8F90D4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1F02A9E1-5406-427C-9AE5-C4D55B391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53252" name="Picture 5" descr="BSAA Avro Lancastrian G Star Light">
            <a:extLst>
              <a:ext uri="{FF2B5EF4-FFF2-40B4-BE49-F238E27FC236}">
                <a16:creationId xmlns:a16="http://schemas.microsoft.com/office/drawing/2014/main" id="{E025DCB7-2DE1-4027-9FDC-83272CB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152400"/>
            <a:ext cx="104775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">
            <a:extLst>
              <a:ext uri="{FF2B5EF4-FFF2-40B4-BE49-F238E27FC236}">
                <a16:creationId xmlns:a16="http://schemas.microsoft.com/office/drawing/2014/main" id="{8DA1D23C-1FFF-42FE-A8A3-B70D031D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950" y="-152400"/>
            <a:ext cx="29019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4">
            <a:extLst>
              <a:ext uri="{FF2B5EF4-FFF2-40B4-BE49-F238E27FC236}">
                <a16:creationId xmlns:a16="http://schemas.microsoft.com/office/drawing/2014/main" id="{C666D7DD-BDB1-4BB9-80B9-29723009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-136525"/>
            <a:ext cx="43386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screen">
            <a:extLst>
              <a:ext uri="{FF2B5EF4-FFF2-40B4-BE49-F238E27FC236}">
                <a16:creationId xmlns:a16="http://schemas.microsoft.com/office/drawing/2014/main" id="{B9F68CDD-8185-42D0-B18A-38F329D3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>
            <a:extLst>
              <a:ext uri="{FF2B5EF4-FFF2-40B4-BE49-F238E27FC236}">
                <a16:creationId xmlns:a16="http://schemas.microsoft.com/office/drawing/2014/main" id="{C7529EFE-2AAC-4DB3-BB05-BB5B29BB3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2103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55300" name="Text Box 3">
            <a:extLst>
              <a:ext uri="{FF2B5EF4-FFF2-40B4-BE49-F238E27FC236}">
                <a16:creationId xmlns:a16="http://schemas.microsoft.com/office/drawing/2014/main" id="{85BE213F-ACEB-4817-B082-F5DE7B7DD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55301" name="Text Box 6">
            <a:extLst>
              <a:ext uri="{FF2B5EF4-FFF2-40B4-BE49-F238E27FC236}">
                <a16:creationId xmlns:a16="http://schemas.microsoft.com/office/drawing/2014/main" id="{E891EF24-A475-43B3-9B54-01BC87C4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381750"/>
            <a:ext cx="7805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</a:t>
            </a:r>
            <a:endParaRPr lang="en-GB" altLang="en-US" sz="1200">
              <a:solidFill>
                <a:schemeClr val="bg1"/>
              </a:solidFill>
              <a:latin typeface="Mylius Sans"/>
            </a:endParaRP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7867474A-86AB-47E7-B2E5-74C45C46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47955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FF031B48-00CD-4AD1-8EBA-412D07C2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-27305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55304" name="Text Box 2057">
            <a:extLst>
              <a:ext uri="{FF2B5EF4-FFF2-40B4-BE49-F238E27FC236}">
                <a16:creationId xmlns:a16="http://schemas.microsoft.com/office/drawing/2014/main" id="{45C0C61A-F7AE-40BE-B89D-8065D975F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4889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55305" name="Picture 2057">
            <a:extLst>
              <a:ext uri="{FF2B5EF4-FFF2-40B4-BE49-F238E27FC236}">
                <a16:creationId xmlns:a16="http://schemas.microsoft.com/office/drawing/2014/main" id="{AA84525F-5EAB-40F9-8240-A08C3B2DB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20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2058">
            <a:extLst>
              <a:ext uri="{FF2B5EF4-FFF2-40B4-BE49-F238E27FC236}">
                <a16:creationId xmlns:a16="http://schemas.microsoft.com/office/drawing/2014/main" id="{EDF3067E-436C-4CD3-A368-56269BCD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950"/>
            <a:ext cx="48768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1490ABC1-8225-4480-A6F1-D9BCF1156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1AA24A19-B38D-4E2B-AC39-1CD4F94EC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35844" name="Picture 5" descr="LHR North C">
            <a:extLst>
              <a:ext uri="{FF2B5EF4-FFF2-40B4-BE49-F238E27FC236}">
                <a16:creationId xmlns:a16="http://schemas.microsoft.com/office/drawing/2014/main" id="{4E40E0D1-C1D3-4470-AA36-3D075F18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532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LHR North D">
            <a:extLst>
              <a:ext uri="{FF2B5EF4-FFF2-40B4-BE49-F238E27FC236}">
                <a16:creationId xmlns:a16="http://schemas.microsoft.com/office/drawing/2014/main" id="{A81EF30C-DB12-4570-B4A2-D9DC4C48C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0550"/>
            <a:ext cx="46482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 descr="LHR North2">
            <a:extLst>
              <a:ext uri="{FF2B5EF4-FFF2-40B4-BE49-F238E27FC236}">
                <a16:creationId xmlns:a16="http://schemas.microsoft.com/office/drawing/2014/main" id="{F9F31C8B-EA71-42B3-82F7-6375440E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14713"/>
            <a:ext cx="44323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1" descr="Presentation 033">
            <a:extLst>
              <a:ext uri="{FF2B5EF4-FFF2-40B4-BE49-F238E27FC236}">
                <a16:creationId xmlns:a16="http://schemas.microsoft.com/office/drawing/2014/main" id="{BE97ECC7-71EB-4F66-A078-A6D1BB6F1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180975"/>
            <a:ext cx="48736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12">
            <a:extLst>
              <a:ext uri="{FF2B5EF4-FFF2-40B4-BE49-F238E27FC236}">
                <a16:creationId xmlns:a16="http://schemas.microsoft.com/office/drawing/2014/main" id="{E835E178-CEC6-4293-957B-CBF5986BA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76600"/>
            <a:ext cx="3429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solidFill>
                  <a:schemeClr val="bg1"/>
                </a:solidFill>
                <a:latin typeface="Mylius Sans"/>
              </a:rPr>
              <a:t>Heathrow North, 1946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24855AA0-EC2F-4361-B843-3EF7E38C5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59395" name="Text Box 3">
            <a:extLst>
              <a:ext uri="{FF2B5EF4-FFF2-40B4-BE49-F238E27FC236}">
                <a16:creationId xmlns:a16="http://schemas.microsoft.com/office/drawing/2014/main" id="{A3669D7F-1EF3-4126-9E56-115F4A4E7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59396" name="Picture 6" descr="BOAC Lockheed 049E Constellation G-AHEK Berwick II">
            <a:extLst>
              <a:ext uri="{FF2B5EF4-FFF2-40B4-BE49-F238E27FC236}">
                <a16:creationId xmlns:a16="http://schemas.microsoft.com/office/drawing/2014/main" id="{08EA1FF4-BFBC-410D-8A5F-8DBB34AB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1778000"/>
            <a:ext cx="9172575" cy="932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FA2BD101-BD8B-47FC-86B0-3A7189BBA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789BF9D4-2FAF-4789-802D-C6EAFBE29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61444" name="Picture 1030">
            <a:extLst>
              <a:ext uri="{FF2B5EF4-FFF2-40B4-BE49-F238E27FC236}">
                <a16:creationId xmlns:a16="http://schemas.microsoft.com/office/drawing/2014/main" id="{F4E24D66-41FB-45A2-8327-ABF2CF4E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-603250"/>
            <a:ext cx="5962650" cy="764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DC96DB8E-C221-452A-AD70-EC2A45CB4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2043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BBF48FA5-2583-42F3-BEC6-CEE31F9C2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8350"/>
            <a:ext cx="482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2"/>
                </a:solidFill>
                <a:latin typeface="Mylius Sans"/>
              </a:rPr>
              <a:t>25 August 1919, Hounslow Heath</a:t>
            </a:r>
          </a:p>
        </p:txBody>
      </p:sp>
      <p:pic>
        <p:nvPicPr>
          <p:cNvPr id="12292" name="Picture 5" descr="Cuneo Mouse">
            <a:extLst>
              <a:ext uri="{FF2B5EF4-FFF2-40B4-BE49-F238E27FC236}">
                <a16:creationId xmlns:a16="http://schemas.microsoft.com/office/drawing/2014/main" id="{0DAF0C3F-7CF6-4439-AA5C-6EB9C8274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4811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>
            <a:extLst>
              <a:ext uri="{FF2B5EF4-FFF2-40B4-BE49-F238E27FC236}">
                <a16:creationId xmlns:a16="http://schemas.microsoft.com/office/drawing/2014/main" id="{2A1AA4DE-6D46-4DE7-A49B-3D81373FE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1D70BCC7-C2C9-428E-981F-8A279F5F9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63492" name="Picture 5">
            <a:extLst>
              <a:ext uri="{FF2B5EF4-FFF2-40B4-BE49-F238E27FC236}">
                <a16:creationId xmlns:a16="http://schemas.microsoft.com/office/drawing/2014/main" id="{C44015C0-4261-4623-9A70-DC735ED4C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257175"/>
            <a:ext cx="9163050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ortholt 8, BEA Vickers Viking, Northolt waving base">
            <a:extLst>
              <a:ext uri="{FF2B5EF4-FFF2-40B4-BE49-F238E27FC236}">
                <a16:creationId xmlns:a16="http://schemas.microsoft.com/office/drawing/2014/main" id="{90418723-CEBB-4CD9-ADE3-F07A3C5F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372600" cy="743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id="{96C3C340-9577-47EA-89EB-6DD6A3147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pic>
        <p:nvPicPr>
          <p:cNvPr id="67587" name="Picture 1">
            <a:extLst>
              <a:ext uri="{FF2B5EF4-FFF2-40B4-BE49-F238E27FC236}">
                <a16:creationId xmlns:a16="http://schemas.microsoft.com/office/drawing/2014/main" id="{A3E9A45A-58E3-4DF7-9850-6100D87D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195513"/>
            <a:ext cx="7091362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2053">
            <a:extLst>
              <a:ext uri="{FF2B5EF4-FFF2-40B4-BE49-F238E27FC236}">
                <a16:creationId xmlns:a16="http://schemas.microsoft.com/office/drawing/2014/main" id="{782FE3E3-E129-41A4-8E19-3C72BCB7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42116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>
            <a:extLst>
              <a:ext uri="{FF2B5EF4-FFF2-40B4-BE49-F238E27FC236}">
                <a16:creationId xmlns:a16="http://schemas.microsoft.com/office/drawing/2014/main" id="{7E3755ED-7C11-4C4C-8FF3-E332FF4F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69635" name="Text Box 3">
            <a:extLst>
              <a:ext uri="{FF2B5EF4-FFF2-40B4-BE49-F238E27FC236}">
                <a16:creationId xmlns:a16="http://schemas.microsoft.com/office/drawing/2014/main" id="{3EB5DEE1-7623-4128-A80E-E821BECA8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69636" name="Picture 4" descr="BEA Airspeed Ambassador Elizabethan, Silver Wing">
            <a:extLst>
              <a:ext uri="{FF2B5EF4-FFF2-40B4-BE49-F238E27FC236}">
                <a16:creationId xmlns:a16="http://schemas.microsoft.com/office/drawing/2014/main" id="{02669CEC-46BB-4621-8A1F-123A3DDB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26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BOAC Comet poster003">
            <a:extLst>
              <a:ext uri="{FF2B5EF4-FFF2-40B4-BE49-F238E27FC236}">
                <a16:creationId xmlns:a16="http://schemas.microsoft.com/office/drawing/2014/main" id="{9751D323-CE35-4101-A30F-71B782674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444750"/>
            <a:ext cx="27019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>
            <a:extLst>
              <a:ext uri="{FF2B5EF4-FFF2-40B4-BE49-F238E27FC236}">
                <a16:creationId xmlns:a16="http://schemas.microsoft.com/office/drawing/2014/main" id="{B90F4573-88E6-4B85-9C43-247F2326F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42BEAC70-CAC9-4BB7-A801-D4427AF12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71684" name="Picture 6">
            <a:extLst>
              <a:ext uri="{FF2B5EF4-FFF2-40B4-BE49-F238E27FC236}">
                <a16:creationId xmlns:a16="http://schemas.microsoft.com/office/drawing/2014/main" id="{0F03B758-4900-48F6-A70F-B1CAC37F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396413" cy="747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>
            <a:extLst>
              <a:ext uri="{FF2B5EF4-FFF2-40B4-BE49-F238E27FC236}">
                <a16:creationId xmlns:a16="http://schemas.microsoft.com/office/drawing/2014/main" id="{BF47F343-4332-4A3E-A79E-2649F77D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674688"/>
            <a:ext cx="4418013" cy="349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0">
            <a:extLst>
              <a:ext uri="{FF2B5EF4-FFF2-40B4-BE49-F238E27FC236}">
                <a16:creationId xmlns:a16="http://schemas.microsoft.com/office/drawing/2014/main" id="{3EF0B48E-ED2B-4C45-947A-5C05F0E3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95575"/>
            <a:ext cx="4440237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2">
            <a:extLst>
              <a:ext uri="{FF2B5EF4-FFF2-40B4-BE49-F238E27FC236}">
                <a16:creationId xmlns:a16="http://schemas.microsoft.com/office/drawing/2014/main" id="{2D0F195B-919F-4AE4-AD72-F6C432788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pic>
        <p:nvPicPr>
          <p:cNvPr id="73732" name="Picture 2">
            <a:extLst>
              <a:ext uri="{FF2B5EF4-FFF2-40B4-BE49-F238E27FC236}">
                <a16:creationId xmlns:a16="http://schemas.microsoft.com/office/drawing/2014/main" id="{2C116086-5F0A-408B-98A0-616E321E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43132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>
            <a:extLst>
              <a:ext uri="{FF2B5EF4-FFF2-40B4-BE49-F238E27FC236}">
                <a16:creationId xmlns:a16="http://schemas.microsoft.com/office/drawing/2014/main" id="{D08E766D-75C3-4B2C-8365-4C2217F5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4025"/>
            <a:ext cx="49323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8">
            <a:extLst>
              <a:ext uri="{FF2B5EF4-FFF2-40B4-BE49-F238E27FC236}">
                <a16:creationId xmlns:a16="http://schemas.microsoft.com/office/drawing/2014/main" id="{5B78E0B7-918E-4DF1-B31D-FA276FDA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0"/>
            <a:ext cx="4830762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3">
            <a:extLst>
              <a:ext uri="{FF2B5EF4-FFF2-40B4-BE49-F238E27FC236}">
                <a16:creationId xmlns:a16="http://schemas.microsoft.com/office/drawing/2014/main" id="{C1D94405-08B1-4A4A-BB79-3888C9021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57200"/>
            <a:ext cx="1387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75779" name="Text Box 5">
            <a:extLst>
              <a:ext uri="{FF2B5EF4-FFF2-40B4-BE49-F238E27FC236}">
                <a16:creationId xmlns:a16="http://schemas.microsoft.com/office/drawing/2014/main" id="{CEA57C3D-E886-4972-A30E-10061909D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613150"/>
            <a:ext cx="1387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75780" name="Picture 5">
            <a:extLst>
              <a:ext uri="{FF2B5EF4-FFF2-40B4-BE49-F238E27FC236}">
                <a16:creationId xmlns:a16="http://schemas.microsoft.com/office/drawing/2014/main" id="{5310DABC-8BE1-4E18-94D7-EDDFDF9D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2400"/>
            <a:ext cx="9144000" cy="1137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93ACED-885B-42B1-B478-F1A80374E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5094288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F6859-D57C-4FD3-BC0B-A30ADD1DA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2708275"/>
            <a:ext cx="39497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llport2">
            <a:extLst>
              <a:ext uri="{FF2B5EF4-FFF2-40B4-BE49-F238E27FC236}">
                <a16:creationId xmlns:a16="http://schemas.microsoft.com/office/drawing/2014/main" id="{2E649CD8-EA56-4341-8081-98A15E46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95250"/>
            <a:ext cx="4746625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 descr="BA Boeing 747-436 G-CIVX take-off">
            <a:extLst>
              <a:ext uri="{FF2B5EF4-FFF2-40B4-BE49-F238E27FC236}">
                <a16:creationId xmlns:a16="http://schemas.microsoft.com/office/drawing/2014/main" id="{D62CBCF3-6729-45D8-BEBE-2350A7E0E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3251200"/>
            <a:ext cx="5334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6" descr="BOAC Boeing Stratocruiser G-AKGH Caledonia (2)">
            <a:extLst>
              <a:ext uri="{FF2B5EF4-FFF2-40B4-BE49-F238E27FC236}">
                <a16:creationId xmlns:a16="http://schemas.microsoft.com/office/drawing/2014/main" id="{4ABD819C-141A-48F5-8146-A0C5CA75B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>
            <a:extLst>
              <a:ext uri="{FF2B5EF4-FFF2-40B4-BE49-F238E27FC236}">
                <a16:creationId xmlns:a16="http://schemas.microsoft.com/office/drawing/2014/main" id="{45DA9ADD-0DC3-4F1C-AAFF-FB361E20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2570163"/>
            <a:ext cx="5464176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052">
            <a:extLst>
              <a:ext uri="{FF2B5EF4-FFF2-40B4-BE49-F238E27FC236}">
                <a16:creationId xmlns:a16="http://schemas.microsoft.com/office/drawing/2014/main" id="{14D095C6-81AE-4D68-8404-C7B5AFEB3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-184150"/>
            <a:ext cx="43307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6">
            <a:extLst>
              <a:ext uri="{FF2B5EF4-FFF2-40B4-BE49-F238E27FC236}">
                <a16:creationId xmlns:a16="http://schemas.microsoft.com/office/drawing/2014/main" id="{22173A3C-460C-42BE-9BD7-851219E61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33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:a16="http://schemas.microsoft.com/office/drawing/2014/main" id="{2D1022AA-DF47-45B9-99B1-4390CFBB4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79875" name="Text Box 3">
            <a:extLst>
              <a:ext uri="{FF2B5EF4-FFF2-40B4-BE49-F238E27FC236}">
                <a16:creationId xmlns:a16="http://schemas.microsoft.com/office/drawing/2014/main" id="{970F7605-09F9-43AB-835F-975BCBE93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79876" name="Picture 5" descr="HM The Queen returs to LHR, February 1952">
            <a:extLst>
              <a:ext uri="{FF2B5EF4-FFF2-40B4-BE49-F238E27FC236}">
                <a16:creationId xmlns:a16="http://schemas.microsoft.com/office/drawing/2014/main" id="{C50697CA-DA02-40A4-B01C-DDD465847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1865313"/>
            <a:ext cx="7704138" cy="1024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>
            <a:extLst>
              <a:ext uri="{FF2B5EF4-FFF2-40B4-BE49-F238E27FC236}">
                <a16:creationId xmlns:a16="http://schemas.microsoft.com/office/drawing/2014/main" id="{65EECD16-8531-42B6-9F68-FA93DD8D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"/>
            <a:ext cx="4267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Box 5">
            <a:extLst>
              <a:ext uri="{FF2B5EF4-FFF2-40B4-BE49-F238E27FC236}">
                <a16:creationId xmlns:a16="http://schemas.microsoft.com/office/drawing/2014/main" id="{AA72143D-9D3F-4A2E-A094-FD07EE764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60350"/>
            <a:ext cx="482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>
                <a:solidFill>
                  <a:schemeClr val="bg2"/>
                </a:solidFill>
              </a:rPr>
              <a:t>1952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4FF1996E-E39C-4749-BDE2-2FC90A50A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>
            <a:extLst>
              <a:ext uri="{FF2B5EF4-FFF2-40B4-BE49-F238E27FC236}">
                <a16:creationId xmlns:a16="http://schemas.microsoft.com/office/drawing/2014/main" id="{2D8F63A7-E469-44DF-B073-02E33341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12725"/>
            <a:ext cx="590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/>
              <a:t>Handley Page Transport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1">
            <a:extLst>
              <a:ext uri="{FF2B5EF4-FFF2-40B4-BE49-F238E27FC236}">
                <a16:creationId xmlns:a16="http://schemas.microsoft.com/office/drawing/2014/main" id="{BE86E98B-3B24-4F86-BEC5-CDB30E2E4222}"/>
              </a:ext>
            </a:extLst>
          </p:cNvPr>
          <p:cNvSpPr txBox="1">
            <a:spLocks noGrp="1"/>
          </p:cNvSpPr>
          <p:nvPr/>
        </p:nvSpPr>
        <p:spPr bwMode="auto">
          <a:xfrm>
            <a:off x="7924800" y="6477000"/>
            <a:ext cx="1008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EB88014-E131-496E-B15E-D870CBFF3B00}" type="slidenum">
              <a:rPr lang="en-GB" altLang="en-US" sz="1200">
                <a:solidFill>
                  <a:schemeClr val="bg1"/>
                </a:solidFill>
                <a:latin typeface="Mylius Modern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en-GB" altLang="en-US" sz="1200">
              <a:solidFill>
                <a:schemeClr val="bg1"/>
              </a:solidFill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81923" name="Text Box 2">
            <a:extLst>
              <a:ext uri="{FF2B5EF4-FFF2-40B4-BE49-F238E27FC236}">
                <a16:creationId xmlns:a16="http://schemas.microsoft.com/office/drawing/2014/main" id="{1395B3A7-B7A1-40F0-A5AF-C245F1A87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0000"/>
              <a:buFontTx/>
              <a:buNone/>
            </a:pPr>
            <a:endParaRPr lang="en-US" altLang="en-US" sz="4000">
              <a:latin typeface="Tahoma" panose="020B0604030504040204" pitchFamily="34" charset="0"/>
            </a:endParaRPr>
          </a:p>
        </p:txBody>
      </p:sp>
      <p:pic>
        <p:nvPicPr>
          <p:cNvPr id="81924" name="Picture 4" descr="BOAC Comet 1 G-ALYP, 2 May 1952 at LHR">
            <a:extLst>
              <a:ext uri="{FF2B5EF4-FFF2-40B4-BE49-F238E27FC236}">
                <a16:creationId xmlns:a16="http://schemas.microsoft.com/office/drawing/2014/main" id="{92A537AF-9B2E-4D8C-85BE-320E041C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22263"/>
            <a:ext cx="9525000" cy="764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xt Box 5">
            <a:extLst>
              <a:ext uri="{FF2B5EF4-FFF2-40B4-BE49-F238E27FC236}">
                <a16:creationId xmlns:a16="http://schemas.microsoft.com/office/drawing/2014/main" id="{8318072F-B7E1-4942-AF2F-D27D2F5D4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15950"/>
            <a:ext cx="4886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Mylius Sans"/>
              </a:rPr>
              <a:t>London Airport - Johannesburg,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Mylius Sans"/>
              </a:rPr>
              <a:t>2 May 1952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1">
            <a:extLst>
              <a:ext uri="{FF2B5EF4-FFF2-40B4-BE49-F238E27FC236}">
                <a16:creationId xmlns:a16="http://schemas.microsoft.com/office/drawing/2014/main" id="{E15B6CBF-76DB-44EB-93E8-1F4B0875EAD7}"/>
              </a:ext>
            </a:extLst>
          </p:cNvPr>
          <p:cNvSpPr txBox="1">
            <a:spLocks noGrp="1"/>
          </p:cNvSpPr>
          <p:nvPr/>
        </p:nvSpPr>
        <p:spPr bwMode="auto">
          <a:xfrm>
            <a:off x="7924800" y="6477000"/>
            <a:ext cx="1008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5DD9AC9-99A1-495D-B483-DDB837F717E0}" type="slidenum">
              <a:rPr lang="en-GB" altLang="en-US" sz="1200">
                <a:solidFill>
                  <a:schemeClr val="bg1"/>
                </a:solidFill>
                <a:latin typeface="Mylius Modern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en-GB" altLang="en-US" sz="1200">
              <a:solidFill>
                <a:schemeClr val="bg1"/>
              </a:solidFill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6493291D-551A-46AE-AF93-09E0FBB5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0000"/>
              <a:buFontTx/>
              <a:buNone/>
            </a:pPr>
            <a:endParaRPr lang="en-US" altLang="en-US" sz="4000">
              <a:latin typeface="Tahoma" panose="020B0604030504040204" pitchFamily="34" charset="0"/>
            </a:endParaRPr>
          </a:p>
        </p:txBody>
      </p:sp>
      <p:pic>
        <p:nvPicPr>
          <p:cNvPr id="83972" name="Picture 7" descr="1 February 2014A0003">
            <a:extLst>
              <a:ext uri="{FF2B5EF4-FFF2-40B4-BE49-F238E27FC236}">
                <a16:creationId xmlns:a16="http://schemas.microsoft.com/office/drawing/2014/main" id="{B5B1ED08-3350-4768-A195-187908A4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01600"/>
            <a:ext cx="5691188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3E108573-34C9-4472-B21B-B6957B1A4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86019" name="Text Box 3">
            <a:extLst>
              <a:ext uri="{FF2B5EF4-FFF2-40B4-BE49-F238E27FC236}">
                <a16:creationId xmlns:a16="http://schemas.microsoft.com/office/drawing/2014/main" id="{398E75BE-F2DE-499E-A0EC-74B1D2B0E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86020" name="Picture 4" descr="BEA Vickers Viscount V701 G-AMOG Robert Falconer Scott, cruise">
            <a:extLst>
              <a:ext uri="{FF2B5EF4-FFF2-40B4-BE49-F238E27FC236}">
                <a16:creationId xmlns:a16="http://schemas.microsoft.com/office/drawing/2014/main" id="{BE2F2DC3-93CE-4124-BAA1-0312D454B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601200" cy="738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6" descr="Wootton poster, BEA Viscount and Rolls Royce">
            <a:extLst>
              <a:ext uri="{FF2B5EF4-FFF2-40B4-BE49-F238E27FC236}">
                <a16:creationId xmlns:a16="http://schemas.microsoft.com/office/drawing/2014/main" id="{02BB30C6-456C-4203-A937-97C5760B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-228600"/>
            <a:ext cx="4683125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91906820-14D4-41BC-B9DB-8196B1B6B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88067" name="Text Box 3">
            <a:extLst>
              <a:ext uri="{FF2B5EF4-FFF2-40B4-BE49-F238E27FC236}">
                <a16:creationId xmlns:a16="http://schemas.microsoft.com/office/drawing/2014/main" id="{CB673641-D40A-4061-B027-A1CE5663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88068" name="Picture 4" descr="Wootton poster, BEA Viscount and Rolls Royce">
            <a:extLst>
              <a:ext uri="{FF2B5EF4-FFF2-40B4-BE49-F238E27FC236}">
                <a16:creationId xmlns:a16="http://schemas.microsoft.com/office/drawing/2014/main" id="{83F56FD2-5127-4F39-A109-EFD1E2D6F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04800"/>
            <a:ext cx="4683125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 descr="BEA Misc 002">
            <a:extLst>
              <a:ext uri="{FF2B5EF4-FFF2-40B4-BE49-F238E27FC236}">
                <a16:creationId xmlns:a16="http://schemas.microsoft.com/office/drawing/2014/main" id="{B845B0CE-DC3E-4960-8031-0153CBF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58775"/>
            <a:ext cx="9906000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436B0B0D-5A3C-4128-8BB5-4FA40E89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>
            <a:extLst>
              <a:ext uri="{FF2B5EF4-FFF2-40B4-BE49-F238E27FC236}">
                <a16:creationId xmlns:a16="http://schemas.microsoft.com/office/drawing/2014/main" id="{E2F86A8F-0D32-4F7E-9B41-BBE35C738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57200"/>
            <a:ext cx="1387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91139" name="Text Box 5">
            <a:extLst>
              <a:ext uri="{FF2B5EF4-FFF2-40B4-BE49-F238E27FC236}">
                <a16:creationId xmlns:a16="http://schemas.microsoft.com/office/drawing/2014/main" id="{FCA3F408-C8E3-464A-8DCE-85D19222E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613150"/>
            <a:ext cx="1387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91140" name="Picture 1029">
            <a:extLst>
              <a:ext uri="{FF2B5EF4-FFF2-40B4-BE49-F238E27FC236}">
                <a16:creationId xmlns:a16="http://schemas.microsoft.com/office/drawing/2014/main" id="{182119AF-33C1-4C66-ABE4-6F5C62E76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688"/>
            <a:ext cx="9144000" cy="894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Box 5">
            <a:extLst>
              <a:ext uri="{FF2B5EF4-FFF2-40B4-BE49-F238E27FC236}">
                <a16:creationId xmlns:a16="http://schemas.microsoft.com/office/drawing/2014/main" id="{C14ED878-3E38-4A22-91B3-9F81BF5B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3375"/>
            <a:ext cx="4824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>
                <a:solidFill>
                  <a:schemeClr val="bg2"/>
                </a:solidFill>
              </a:rPr>
              <a:t>1958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F9538CA5-08B5-4FA5-A92A-D544142A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92163" name="Text Box 3">
            <a:extLst>
              <a:ext uri="{FF2B5EF4-FFF2-40B4-BE49-F238E27FC236}">
                <a16:creationId xmlns:a16="http://schemas.microsoft.com/office/drawing/2014/main" id="{BA186675-46B5-4293-A36F-B0560F088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92164" name="Picture 6">
            <a:extLst>
              <a:ext uri="{FF2B5EF4-FFF2-40B4-BE49-F238E27FC236}">
                <a16:creationId xmlns:a16="http://schemas.microsoft.com/office/drawing/2014/main" id="{7F5C4D19-F6C2-4B95-B81C-F39DF8A6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5663"/>
            <a:ext cx="9144000" cy="1146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053" descr="Comet 4 to start027">
            <a:extLst>
              <a:ext uri="{FF2B5EF4-FFF2-40B4-BE49-F238E27FC236}">
                <a16:creationId xmlns:a16="http://schemas.microsoft.com/office/drawing/2014/main" id="{2CBB5425-9248-4E07-8CBE-6C85774E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5575300"/>
            <a:ext cx="100028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id="{21610D27-7B34-4F1F-8829-790AC352F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D20358D9-B8FD-4194-8784-5F01494E7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94212" name="Picture 1029">
            <a:extLst>
              <a:ext uri="{FF2B5EF4-FFF2-40B4-BE49-F238E27FC236}">
                <a16:creationId xmlns:a16="http://schemas.microsoft.com/office/drawing/2014/main" id="{E38382A9-9047-466B-A294-61E26A151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34975"/>
            <a:ext cx="9601200" cy="77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030">
            <a:extLst>
              <a:ext uri="{FF2B5EF4-FFF2-40B4-BE49-F238E27FC236}">
                <a16:creationId xmlns:a16="http://schemas.microsoft.com/office/drawing/2014/main" id="{A073285E-68DB-45BA-B812-5027F7BA0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-381000"/>
            <a:ext cx="6037262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>
            <a:extLst>
              <a:ext uri="{FF2B5EF4-FFF2-40B4-BE49-F238E27FC236}">
                <a16:creationId xmlns:a16="http://schemas.microsoft.com/office/drawing/2014/main" id="{B4F62F20-A7AD-4AEB-A15F-1777CC16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3789363"/>
            <a:ext cx="4210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2">
            <a:extLst>
              <a:ext uri="{FF2B5EF4-FFF2-40B4-BE49-F238E27FC236}">
                <a16:creationId xmlns:a16="http://schemas.microsoft.com/office/drawing/2014/main" id="{1E589BDB-F84A-4335-8389-6D1580B10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>
            <a:extLst>
              <a:ext uri="{FF2B5EF4-FFF2-40B4-BE49-F238E27FC236}">
                <a16:creationId xmlns:a16="http://schemas.microsoft.com/office/drawing/2014/main" id="{87B7E399-7CDA-466C-89E3-017C427F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0638"/>
            <a:ext cx="38369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5DC28C9D-E278-4639-B265-B877D55C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27013"/>
            <a:ext cx="7081838" cy="708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6">
            <a:extLst>
              <a:ext uri="{FF2B5EF4-FFF2-40B4-BE49-F238E27FC236}">
                <a16:creationId xmlns:a16="http://schemas.microsoft.com/office/drawing/2014/main" id="{DDAE99D0-06B9-481C-835A-F0C404041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-17463"/>
            <a:ext cx="3924300" cy="392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8">
            <a:extLst>
              <a:ext uri="{FF2B5EF4-FFF2-40B4-BE49-F238E27FC236}">
                <a16:creationId xmlns:a16="http://schemas.microsoft.com/office/drawing/2014/main" id="{6101CEF3-BBFC-4686-8C7B-B3A3B7567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4724400"/>
            <a:ext cx="2671762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DA47402E-1747-4542-96D1-B75422569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15888"/>
            <a:ext cx="9645651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252A1-2B6C-4CCE-8233-77984DC47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60350"/>
            <a:ext cx="36353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A2D9E5-026B-4C37-B54B-BA6BD4CF8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3706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050" descr="BEA Plain Man's guide to Aotomatic Landing">
            <a:extLst>
              <a:ext uri="{FF2B5EF4-FFF2-40B4-BE49-F238E27FC236}">
                <a16:creationId xmlns:a16="http://schemas.microsoft.com/office/drawing/2014/main" id="{EBD688DB-C430-4AA8-A468-1B770E5A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2837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2">
            <a:extLst>
              <a:ext uri="{FF2B5EF4-FFF2-40B4-BE49-F238E27FC236}">
                <a16:creationId xmlns:a16="http://schemas.microsoft.com/office/drawing/2014/main" id="{AD6E64AA-35CE-4E09-A0A7-F06D058D1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333375"/>
            <a:ext cx="48244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>
                <a:solidFill>
                  <a:schemeClr val="bg2"/>
                </a:solidFill>
              </a:rPr>
              <a:t>1965</a:t>
            </a:r>
          </a:p>
          <a:p>
            <a:r>
              <a:rPr lang="en-GB" altLang="en-US">
                <a:solidFill>
                  <a:schemeClr val="bg2"/>
                </a:solidFill>
              </a:rPr>
              <a:t>1966</a:t>
            </a:r>
          </a:p>
          <a:p>
            <a:r>
              <a:rPr lang="en-GB" altLang="en-US">
                <a:solidFill>
                  <a:schemeClr val="bg2"/>
                </a:solidFill>
              </a:rPr>
              <a:t>1967</a:t>
            </a: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1">
            <a:extLst>
              <a:ext uri="{FF2B5EF4-FFF2-40B4-BE49-F238E27FC236}">
                <a16:creationId xmlns:a16="http://schemas.microsoft.com/office/drawing/2014/main" id="{FD3B22F1-6E24-48BA-B069-F844CC85DE3A}"/>
              </a:ext>
            </a:extLst>
          </p:cNvPr>
          <p:cNvSpPr txBox="1">
            <a:spLocks noGrp="1"/>
          </p:cNvSpPr>
          <p:nvPr/>
        </p:nvSpPr>
        <p:spPr bwMode="auto">
          <a:xfrm>
            <a:off x="7924800" y="6477000"/>
            <a:ext cx="1008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93070E-5FAD-40EE-8557-829873952B89}" type="slidenum">
              <a:rPr lang="en-GB" altLang="en-US" sz="1200">
                <a:solidFill>
                  <a:schemeClr val="bg1"/>
                </a:solidFill>
                <a:latin typeface="Mylius Modern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GB" altLang="en-US" sz="1200">
              <a:solidFill>
                <a:schemeClr val="bg1"/>
              </a:solidFill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99331" name="Text Box 2">
            <a:extLst>
              <a:ext uri="{FF2B5EF4-FFF2-40B4-BE49-F238E27FC236}">
                <a16:creationId xmlns:a16="http://schemas.microsoft.com/office/drawing/2014/main" id="{4FC0F3BD-7520-4B9D-8C2F-00EF58176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0000"/>
              <a:buFontTx/>
              <a:buNone/>
            </a:pPr>
            <a:endParaRPr lang="en-US" altLang="en-US" sz="4000">
              <a:latin typeface="Tahoma" panose="020B0604030504040204" pitchFamily="34" charset="0"/>
            </a:endParaRPr>
          </a:p>
        </p:txBody>
      </p:sp>
      <p:pic>
        <p:nvPicPr>
          <p:cNvPr id="99332" name="Picture 2" descr="VIP BEA Beatles">
            <a:extLst>
              <a:ext uri="{FF2B5EF4-FFF2-40B4-BE49-F238E27FC236}">
                <a16:creationId xmlns:a16="http://schemas.microsoft.com/office/drawing/2014/main" id="{E2F9B962-A4B6-4BFC-9027-0EEEB7ACB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415925"/>
            <a:ext cx="4302125" cy="727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1030" descr="VIP Cilla Black">
            <a:extLst>
              <a:ext uri="{FF2B5EF4-FFF2-40B4-BE49-F238E27FC236}">
                <a16:creationId xmlns:a16="http://schemas.microsoft.com/office/drawing/2014/main" id="{89ACF9AD-709A-4E87-9550-60F10E3E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-76200"/>
            <a:ext cx="5667376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DF17C488-459D-4A05-AEE2-3B742DFBE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101379" name="Text Box 3">
            <a:extLst>
              <a:ext uri="{FF2B5EF4-FFF2-40B4-BE49-F238E27FC236}">
                <a16:creationId xmlns:a16="http://schemas.microsoft.com/office/drawing/2014/main" id="{35F8BF64-EDD5-4128-9758-E68D9AED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graphicFrame>
        <p:nvGraphicFramePr>
          <p:cNvPr id="101380" name="Object 7">
            <a:extLst>
              <a:ext uri="{FF2B5EF4-FFF2-40B4-BE49-F238E27FC236}">
                <a16:creationId xmlns:a16="http://schemas.microsoft.com/office/drawing/2014/main" id="{072753DD-6BC8-464D-A508-BD1825F0BF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81000" y="-914400"/>
          <a:ext cx="10439400" cy="782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1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-914400"/>
                        <a:ext cx="10439400" cy="782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img003">
            <a:extLst>
              <a:ext uri="{FF2B5EF4-FFF2-40B4-BE49-F238E27FC236}">
                <a16:creationId xmlns:a16="http://schemas.microsoft.com/office/drawing/2014/main" id="{DE523DBD-7F01-47C4-9734-ED10F70D4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228600"/>
            <a:ext cx="36480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2051">
            <a:extLst>
              <a:ext uri="{FF2B5EF4-FFF2-40B4-BE49-F238E27FC236}">
                <a16:creationId xmlns:a16="http://schemas.microsoft.com/office/drawing/2014/main" id="{208D3190-2D60-46DC-A1B2-AA2C39DD0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5825"/>
            <a:ext cx="3810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2052">
            <a:extLst>
              <a:ext uri="{FF2B5EF4-FFF2-40B4-BE49-F238E27FC236}">
                <a16:creationId xmlns:a16="http://schemas.microsoft.com/office/drawing/2014/main" id="{A4091E3F-F4A8-479F-A6BE-86690279A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0075"/>
            <a:ext cx="3810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2053">
            <a:extLst>
              <a:ext uri="{FF2B5EF4-FFF2-40B4-BE49-F238E27FC236}">
                <a16:creationId xmlns:a16="http://schemas.microsoft.com/office/drawing/2014/main" id="{67B5F1EA-EE15-4957-881B-04766833D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65760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rgbClr val="FFFF00"/>
                </a:solidFill>
                <a:latin typeface="Mylius Sans"/>
              </a:rPr>
              <a:t>+                  =</a:t>
            </a:r>
          </a:p>
        </p:txBody>
      </p:sp>
      <p:sp>
        <p:nvSpPr>
          <p:cNvPr id="103430" name="Text Box 2054">
            <a:extLst>
              <a:ext uri="{FF2B5EF4-FFF2-40B4-BE49-F238E27FC236}">
                <a16:creationId xmlns:a16="http://schemas.microsoft.com/office/drawing/2014/main" id="{4067F582-53F7-42EB-81A2-8A94FC389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84150"/>
            <a:ext cx="266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solidFill>
                  <a:srgbClr val="FFFF00"/>
                </a:solidFill>
                <a:latin typeface="Mylius Sans"/>
              </a:rPr>
              <a:t>1 April 1974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>
            <a:extLst>
              <a:ext uri="{FF2B5EF4-FFF2-40B4-BE49-F238E27FC236}">
                <a16:creationId xmlns:a16="http://schemas.microsoft.com/office/drawing/2014/main" id="{6466D265-23CC-4CAC-AA9B-CF5044D3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488" y="2435225"/>
            <a:ext cx="5364163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4">
            <a:extLst>
              <a:ext uri="{FF2B5EF4-FFF2-40B4-BE49-F238E27FC236}">
                <a16:creationId xmlns:a16="http://schemas.microsoft.com/office/drawing/2014/main" id="{A70CE52B-54AA-4757-8B4F-E7EA33727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-1020763"/>
            <a:ext cx="5208587" cy="514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2">
            <a:extLst>
              <a:ext uri="{FF2B5EF4-FFF2-40B4-BE49-F238E27FC236}">
                <a16:creationId xmlns:a16="http://schemas.microsoft.com/office/drawing/2014/main" id="{23FB3076-0B6B-4E9E-9E4A-1565A37D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1844675"/>
            <a:ext cx="4967287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8">
            <a:extLst>
              <a:ext uri="{FF2B5EF4-FFF2-40B4-BE49-F238E27FC236}">
                <a16:creationId xmlns:a16="http://schemas.microsoft.com/office/drawing/2014/main" id="{CF12C207-9875-425F-A479-ED6DD143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988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BA Shuttle Inflight service">
            <a:extLst>
              <a:ext uri="{FF2B5EF4-FFF2-40B4-BE49-F238E27FC236}">
                <a16:creationId xmlns:a16="http://schemas.microsoft.com/office/drawing/2014/main" id="{C8B25A91-D4CC-4AA1-BBBF-7C145FB4C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125413"/>
            <a:ext cx="10080625" cy="710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BEA Trident 1 G-ARPX">
            <a:extLst>
              <a:ext uri="{FF2B5EF4-FFF2-40B4-BE49-F238E27FC236}">
                <a16:creationId xmlns:a16="http://schemas.microsoft.com/office/drawing/2014/main" id="{7B9F4765-9B94-4CF2-B80F-605DFA4D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37433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1">
            <a:extLst>
              <a:ext uri="{FF2B5EF4-FFF2-40B4-BE49-F238E27FC236}">
                <a16:creationId xmlns:a16="http://schemas.microsoft.com/office/drawing/2014/main" id="{FDB917DD-B1EA-4B47-8B0D-8A0868796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646363"/>
            <a:ext cx="3049588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>
            <a:extLst>
              <a:ext uri="{FF2B5EF4-FFF2-40B4-BE49-F238E27FC236}">
                <a16:creationId xmlns:a16="http://schemas.microsoft.com/office/drawing/2014/main" id="{9088006F-CFDD-4578-B87B-1581B6164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531813"/>
            <a:ext cx="9737725" cy="774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BA, Cabin Service, Concorde">
            <a:extLst>
              <a:ext uri="{FF2B5EF4-FFF2-40B4-BE49-F238E27FC236}">
                <a16:creationId xmlns:a16="http://schemas.microsoft.com/office/drawing/2014/main" id="{DA8DF162-C31B-40C5-9C89-F2A96A20A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171450"/>
            <a:ext cx="38862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>
            <a:extLst>
              <a:ext uri="{FF2B5EF4-FFF2-40B4-BE49-F238E27FC236}">
                <a16:creationId xmlns:a16="http://schemas.microsoft.com/office/drawing/2014/main" id="{8BC4EA46-9D25-4798-88E3-3BD9A0E7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6975"/>
            <a:ext cx="386238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6">
            <a:extLst>
              <a:ext uri="{FF2B5EF4-FFF2-40B4-BE49-F238E27FC236}">
                <a16:creationId xmlns:a16="http://schemas.microsoft.com/office/drawing/2014/main" id="{92947A6F-875E-4E65-BEF4-660462479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-173038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1">
              <a:latin typeface="Mylius Sans Regular"/>
            </a:endParaRPr>
          </a:p>
        </p:txBody>
      </p:sp>
      <p:sp>
        <p:nvSpPr>
          <p:cNvPr id="106502" name="Rectangle 4">
            <a:extLst>
              <a:ext uri="{FF2B5EF4-FFF2-40B4-BE49-F238E27FC236}">
                <a16:creationId xmlns:a16="http://schemas.microsoft.com/office/drawing/2014/main" id="{2FDD5F52-0DEB-4F91-BD7C-24DFB1435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914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latin typeface="Mylius Sans"/>
              </a:rPr>
              <a:t>London – Bahrain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>
                <a:latin typeface="Mylius Sans"/>
              </a:rPr>
              <a:t>21 January 1976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1">
            <a:extLst>
              <a:ext uri="{FF2B5EF4-FFF2-40B4-BE49-F238E27FC236}">
                <a16:creationId xmlns:a16="http://schemas.microsoft.com/office/drawing/2014/main" id="{D5D3796F-E12D-400E-92EC-8568B827F8B6}"/>
              </a:ext>
            </a:extLst>
          </p:cNvPr>
          <p:cNvSpPr txBox="1">
            <a:spLocks noGrp="1"/>
          </p:cNvSpPr>
          <p:nvPr/>
        </p:nvSpPr>
        <p:spPr bwMode="auto">
          <a:xfrm>
            <a:off x="7924800" y="6477000"/>
            <a:ext cx="1008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1887538" algn="r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014EF4C-5D74-46E9-A957-CDD42348EE18}" type="slidenum">
              <a:rPr lang="en-GB" altLang="en-US" sz="1200">
                <a:solidFill>
                  <a:schemeClr val="bg1"/>
                </a:solidFill>
                <a:latin typeface="Mylius Modern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lang="en-GB" altLang="en-US" sz="1200">
              <a:solidFill>
                <a:schemeClr val="bg1"/>
              </a:solidFill>
              <a:latin typeface="Mylius Modern"/>
              <a:cs typeface="Arial" panose="020B0604020202020204" pitchFamily="34" charset="0"/>
            </a:endParaRPr>
          </a:p>
        </p:txBody>
      </p:sp>
      <p:pic>
        <p:nvPicPr>
          <p:cNvPr id="107523" name="Picture 2051" descr="Concorde G-BOAC, Negus">
            <a:extLst>
              <a:ext uri="{FF2B5EF4-FFF2-40B4-BE49-F238E27FC236}">
                <a16:creationId xmlns:a16="http://schemas.microsoft.com/office/drawing/2014/main" id="{CC0E67E3-5114-4760-8562-A0092006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4450"/>
            <a:ext cx="47752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2052" descr="Concorde, air-to-air effects shot">
            <a:extLst>
              <a:ext uri="{FF2B5EF4-FFF2-40B4-BE49-F238E27FC236}">
                <a16:creationId xmlns:a16="http://schemas.microsoft.com/office/drawing/2014/main" id="{F7526939-C7D8-40DD-9A3C-7698389A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279400"/>
            <a:ext cx="51181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2053" descr="Concorde G-BOAE, Bob Ware, 99">
            <a:extLst>
              <a:ext uri="{FF2B5EF4-FFF2-40B4-BE49-F238E27FC236}">
                <a16:creationId xmlns:a16="http://schemas.microsoft.com/office/drawing/2014/main" id="{B623672F-69D8-4E48-B592-F2DF26B3A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2054" descr="Concorde G-BOAE, Bob Ware, 46">
            <a:extLst>
              <a:ext uri="{FF2B5EF4-FFF2-40B4-BE49-F238E27FC236}">
                <a16:creationId xmlns:a16="http://schemas.microsoft.com/office/drawing/2014/main" id="{1CAA3162-50E3-498F-83B2-50B118D8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683000"/>
            <a:ext cx="46482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026" descr="JLD0008">
            <a:extLst>
              <a:ext uri="{FF2B5EF4-FFF2-40B4-BE49-F238E27FC236}">
                <a16:creationId xmlns:a16="http://schemas.microsoft.com/office/drawing/2014/main" id="{23CADA0E-7EB7-45C8-9C19-DFB2A1B7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0"/>
            <a:ext cx="5033962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702C8DAF-7444-4725-8B47-5D966E86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603250"/>
            <a:ext cx="977265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Rectangle 4">
            <a:extLst>
              <a:ext uri="{FF2B5EF4-FFF2-40B4-BE49-F238E27FC236}">
                <a16:creationId xmlns:a16="http://schemas.microsoft.com/office/drawing/2014/main" id="{212E6F54-CF3A-4B09-9886-F1A46B4E4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6700"/>
            <a:ext cx="128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>
                <a:solidFill>
                  <a:srgbClr val="FF0000"/>
                </a:solidFill>
                <a:latin typeface="Mylius Sans"/>
              </a:rPr>
              <a:t>1984</a:t>
            </a:r>
          </a:p>
        </p:txBody>
      </p:sp>
      <p:sp>
        <p:nvSpPr>
          <p:cNvPr id="108549" name="Text Box 2053">
            <a:extLst>
              <a:ext uri="{FF2B5EF4-FFF2-40B4-BE49-F238E27FC236}">
                <a16:creationId xmlns:a16="http://schemas.microsoft.com/office/drawing/2014/main" id="{CE93710A-C97D-4F3D-9EC6-8C4B62E87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60350"/>
            <a:ext cx="563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>
                <a:solidFill>
                  <a:srgbClr val="FF0000"/>
                </a:solidFill>
                <a:latin typeface="Mylius Sans"/>
              </a:rPr>
              <a:t>The ‘Landor’ livery</a:t>
            </a:r>
          </a:p>
        </p:txBody>
      </p:sp>
      <p:pic>
        <p:nvPicPr>
          <p:cNvPr id="6" name="Picture 13" descr="Paul Costello 3">
            <a:extLst>
              <a:ext uri="{FF2B5EF4-FFF2-40B4-BE49-F238E27FC236}">
                <a16:creationId xmlns:a16="http://schemas.microsoft.com/office/drawing/2014/main" id="{020F8226-8A1B-43F4-B7B3-73E00ACD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12938"/>
            <a:ext cx="3646488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AC4F4B65-6A84-48BF-9F1D-705F64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5335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0A639B13-5F9D-4598-84C7-AAB72D0695A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0"/>
            <a:ext cx="103330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id="{B5D927DE-E06F-42C8-AE63-FC0EEFB82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6250"/>
            <a:ext cx="540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/>
              <a:t>1922 Daimler</a:t>
            </a:r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4" name="Object 3">
            <a:extLst>
              <a:ext uri="{FF2B5EF4-FFF2-40B4-BE49-F238E27FC236}">
                <a16:creationId xmlns:a16="http://schemas.microsoft.com/office/drawing/2014/main" id="{4E6A3090-A675-494E-9158-240A7B9451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6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5" name="TextBox 2">
            <a:extLst>
              <a:ext uri="{FF2B5EF4-FFF2-40B4-BE49-F238E27FC236}">
                <a16:creationId xmlns:a16="http://schemas.microsoft.com/office/drawing/2014/main" id="{94BDA597-F5D5-4149-B485-E8578044A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333375"/>
            <a:ext cx="4824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>
                <a:solidFill>
                  <a:schemeClr val="bg2"/>
                </a:solidFill>
              </a:rPr>
              <a:t>1986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051" descr="Privatisation001">
            <a:extLst>
              <a:ext uri="{FF2B5EF4-FFF2-40B4-BE49-F238E27FC236}">
                <a16:creationId xmlns:a16="http://schemas.microsoft.com/office/drawing/2014/main" id="{DD93BBAF-7855-4974-8C2C-621439A8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-458788"/>
            <a:ext cx="8502650" cy="1153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BCAL Douglas DC-10s, LGW">
            <a:extLst>
              <a:ext uri="{FF2B5EF4-FFF2-40B4-BE49-F238E27FC236}">
                <a16:creationId xmlns:a16="http://schemas.microsoft.com/office/drawing/2014/main" id="{82294A30-0B23-43A0-B93A-E20E5E537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668000" cy="708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 descr="BCAL 1">
            <a:extLst>
              <a:ext uri="{FF2B5EF4-FFF2-40B4-BE49-F238E27FC236}">
                <a16:creationId xmlns:a16="http://schemas.microsoft.com/office/drawing/2014/main" id="{BBB9B04D-03FA-4C98-BAEE-20D91062E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23900"/>
            <a:ext cx="71310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>
            <a:extLst>
              <a:ext uri="{FF2B5EF4-FFF2-40B4-BE49-F238E27FC236}">
                <a16:creationId xmlns:a16="http://schemas.microsoft.com/office/drawing/2014/main" id="{DD392AD5-8F45-475A-9DA4-F1AABA2F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0"/>
            <a:ext cx="1069022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>
            <a:extLst>
              <a:ext uri="{FF2B5EF4-FFF2-40B4-BE49-F238E27FC236}">
                <a16:creationId xmlns:a16="http://schemas.microsoft.com/office/drawing/2014/main" id="{B1A16060-C780-4DAE-9DA5-8291DD23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5575"/>
            <a:ext cx="9906000" cy="716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>
            <a:extLst>
              <a:ext uri="{FF2B5EF4-FFF2-40B4-BE49-F238E27FC236}">
                <a16:creationId xmlns:a16="http://schemas.microsoft.com/office/drawing/2014/main" id="{25A1F67D-4949-4954-8915-9A2BFE5F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3962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>
            <a:extLst>
              <a:ext uri="{FF2B5EF4-FFF2-40B4-BE49-F238E27FC236}">
                <a16:creationId xmlns:a16="http://schemas.microsoft.com/office/drawing/2014/main" id="{8158E97F-CE08-4609-908D-EFAA14B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217025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 Box 5">
            <a:extLst>
              <a:ext uri="{FF2B5EF4-FFF2-40B4-BE49-F238E27FC236}">
                <a16:creationId xmlns:a16="http://schemas.microsoft.com/office/drawing/2014/main" id="{8FB855D2-FCC4-4EAC-A36A-F9FAD7C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09600"/>
            <a:ext cx="7620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>
                <a:solidFill>
                  <a:srgbClr val="FFFF00"/>
                </a:solidFill>
                <a:latin typeface="Mylius Sans"/>
              </a:rPr>
              <a:t>June 1997 “World Images” livery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>
                <a:solidFill>
                  <a:srgbClr val="FFFF00"/>
                </a:solidFill>
                <a:latin typeface="Mylius Sans"/>
              </a:rPr>
              <a:t>(Project Utopia) </a:t>
            </a:r>
          </a:p>
        </p:txBody>
      </p:sp>
      <p:pic>
        <p:nvPicPr>
          <p:cNvPr id="115716" name="Picture 4">
            <a:extLst>
              <a:ext uri="{FF2B5EF4-FFF2-40B4-BE49-F238E27FC236}">
                <a16:creationId xmlns:a16="http://schemas.microsoft.com/office/drawing/2014/main" id="{7A521635-6D38-4DF3-8646-8B4522E9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221163"/>
            <a:ext cx="29083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>
            <a:extLst>
              <a:ext uri="{FF2B5EF4-FFF2-40B4-BE49-F238E27FC236}">
                <a16:creationId xmlns:a16="http://schemas.microsoft.com/office/drawing/2014/main" id="{660D0AD0-D5C5-4C2B-830C-A2DBCC82D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035425"/>
            <a:ext cx="31242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8" descr="BA World Image, Poole pottery">
            <a:extLst>
              <a:ext uri="{FF2B5EF4-FFF2-40B4-BE49-F238E27FC236}">
                <a16:creationId xmlns:a16="http://schemas.microsoft.com/office/drawing/2014/main" id="{48285BBE-E37D-4FFF-AE99-0D2F3601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221163"/>
            <a:ext cx="14224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>
            <a:extLst>
              <a:ext uri="{FF2B5EF4-FFF2-40B4-BE49-F238E27FC236}">
                <a16:creationId xmlns:a16="http://schemas.microsoft.com/office/drawing/2014/main" id="{CF06C740-D7BD-4547-A196-7E70CCD6D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pic>
        <p:nvPicPr>
          <p:cNvPr id="116739" name="Picture 1027">
            <a:extLst>
              <a:ext uri="{FF2B5EF4-FFF2-40B4-BE49-F238E27FC236}">
                <a16:creationId xmlns:a16="http://schemas.microsoft.com/office/drawing/2014/main" id="{6EDD240E-7826-426E-ADC1-C01A6FAA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0762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1028">
            <a:extLst>
              <a:ext uri="{FF2B5EF4-FFF2-40B4-BE49-F238E27FC236}">
                <a16:creationId xmlns:a16="http://schemas.microsoft.com/office/drawing/2014/main" id="{348C0DC8-B308-4B5B-BE7D-28117FCB8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76200"/>
            <a:ext cx="5791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3300"/>
                </a:solidFill>
                <a:latin typeface="Mylius Sans"/>
              </a:rPr>
              <a:t>Official opening of BA Waterside</a:t>
            </a:r>
            <a:br>
              <a:rPr lang="en-GB" altLang="en-US" sz="2400" b="1">
                <a:solidFill>
                  <a:srgbClr val="FF3300"/>
                </a:solidFill>
                <a:latin typeface="Mylius Sans"/>
              </a:rPr>
            </a:br>
            <a:r>
              <a:rPr lang="en-GB" altLang="en-US" sz="2400" b="1">
                <a:solidFill>
                  <a:srgbClr val="FF3300"/>
                </a:solidFill>
                <a:latin typeface="Mylius Sans"/>
              </a:rPr>
              <a:t>by HRH The Prince of Wales,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3300"/>
                </a:solidFill>
                <a:latin typeface="Mylius Sans"/>
              </a:rPr>
              <a:t>20 July 1998</a:t>
            </a:r>
            <a:r>
              <a:rPr lang="en-GB" altLang="en-US" sz="2400" b="1">
                <a:solidFill>
                  <a:srgbClr val="0033CC"/>
                </a:solidFill>
                <a:latin typeface="Mylius Sans"/>
              </a:rPr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>
            <a:extLst>
              <a:ext uri="{FF2B5EF4-FFF2-40B4-BE49-F238E27FC236}">
                <a16:creationId xmlns:a16="http://schemas.microsoft.com/office/drawing/2014/main" id="{E80336E4-1A9E-427F-A56B-2D30B2379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118787" name="Text Box 3">
            <a:extLst>
              <a:ext uri="{FF2B5EF4-FFF2-40B4-BE49-F238E27FC236}">
                <a16:creationId xmlns:a16="http://schemas.microsoft.com/office/drawing/2014/main" id="{A61C8421-800E-4907-881C-0B9A85905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118788" name="Picture 5" descr="BA A320 G-EUUD @ LHR">
            <a:extLst>
              <a:ext uri="{FF2B5EF4-FFF2-40B4-BE49-F238E27FC236}">
                <a16:creationId xmlns:a16="http://schemas.microsoft.com/office/drawing/2014/main" id="{87B4B27F-5B01-49A9-95DA-60185DDA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28600"/>
            <a:ext cx="109696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1030">
            <a:extLst>
              <a:ext uri="{FF2B5EF4-FFF2-40B4-BE49-F238E27FC236}">
                <a16:creationId xmlns:a16="http://schemas.microsoft.com/office/drawing/2014/main" id="{DFCF72FF-03B2-4A8A-8A14-E4534C63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6">
            <a:extLst>
              <a:ext uri="{FF2B5EF4-FFF2-40B4-BE49-F238E27FC236}">
                <a16:creationId xmlns:a16="http://schemas.microsoft.com/office/drawing/2014/main" id="{30271E89-1055-4E58-ADDB-5AD1AA2B3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1000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Mylius Sans"/>
              </a:rPr>
              <a:t>Terminal 5, Heathrow opened 27 March 2008</a:t>
            </a:r>
            <a:endParaRPr lang="en-GB" altLang="en-US" sz="3200" b="1">
              <a:solidFill>
                <a:srgbClr val="FF0000"/>
              </a:solidFill>
              <a:latin typeface="Mylius San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>
            <a:extLst>
              <a:ext uri="{FF2B5EF4-FFF2-40B4-BE49-F238E27FC236}">
                <a16:creationId xmlns:a16="http://schemas.microsoft.com/office/drawing/2014/main" id="{FD8CC30C-1C04-4705-92FD-6D98384D8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120835" name="Text Box 3">
            <a:extLst>
              <a:ext uri="{FF2B5EF4-FFF2-40B4-BE49-F238E27FC236}">
                <a16:creationId xmlns:a16="http://schemas.microsoft.com/office/drawing/2014/main" id="{9050317F-7521-456B-A305-641C1E2D1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120836" name="Picture 5" descr="BA A318 G-EUNA at LCY">
            <a:extLst>
              <a:ext uri="{FF2B5EF4-FFF2-40B4-BE49-F238E27FC236}">
                <a16:creationId xmlns:a16="http://schemas.microsoft.com/office/drawing/2014/main" id="{B0AA3303-87A6-41F8-8483-CF74BDCC1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3632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6">
            <a:extLst>
              <a:ext uri="{FF2B5EF4-FFF2-40B4-BE49-F238E27FC236}">
                <a16:creationId xmlns:a16="http://schemas.microsoft.com/office/drawing/2014/main" id="{1B604DCE-0352-444D-B5DA-B2B21DD13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457200"/>
            <a:ext cx="9023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 b="1">
                <a:solidFill>
                  <a:srgbClr val="FF0000"/>
                </a:solidFill>
                <a:latin typeface="Mylius Sans"/>
              </a:rPr>
              <a:t>2009 London City LCY to New York JFK</a:t>
            </a:r>
            <a:r>
              <a:rPr lang="en-GB" altLang="en-US" sz="4000">
                <a:solidFill>
                  <a:schemeClr val="tx2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20838" name="Object 7">
            <a:extLst>
              <a:ext uri="{FF2B5EF4-FFF2-40B4-BE49-F238E27FC236}">
                <a16:creationId xmlns:a16="http://schemas.microsoft.com/office/drawing/2014/main" id="{EB93BDB4-0ED0-4685-ADAC-48D7F32B3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960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1D99F5-E4FE-4A45-B086-73C72013EA12}"/>
              </a:ext>
            </a:extLst>
          </p:cNvPr>
          <p:cNvSpPr/>
          <p:nvPr/>
        </p:nvSpPr>
        <p:spPr>
          <a:xfrm>
            <a:off x="5448300" y="857250"/>
            <a:ext cx="3619500" cy="6826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495FA28B-CF9B-46DB-97A4-1EE8878E0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pic>
        <p:nvPicPr>
          <p:cNvPr id="122884" name="Picture 8" descr="Jun6002">
            <a:extLst>
              <a:ext uri="{FF2B5EF4-FFF2-40B4-BE49-F238E27FC236}">
                <a16:creationId xmlns:a16="http://schemas.microsoft.com/office/drawing/2014/main" id="{8CC18E44-9E4A-4A88-82A7-9825BF71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9" descr="Jun6001">
            <a:extLst>
              <a:ext uri="{FF2B5EF4-FFF2-40B4-BE49-F238E27FC236}">
                <a16:creationId xmlns:a16="http://schemas.microsoft.com/office/drawing/2014/main" id="{9AA192E5-CFA8-4E3C-8D57-349E4B49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48006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8">
            <a:extLst>
              <a:ext uri="{FF2B5EF4-FFF2-40B4-BE49-F238E27FC236}">
                <a16:creationId xmlns:a16="http://schemas.microsoft.com/office/drawing/2014/main" id="{8ECDA077-EDA1-427A-B96A-7ED5CB72F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2766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Rectangle 9">
            <a:extLst>
              <a:ext uri="{FF2B5EF4-FFF2-40B4-BE49-F238E27FC236}">
                <a16:creationId xmlns:a16="http://schemas.microsoft.com/office/drawing/2014/main" id="{14E8EEDD-8CE0-48E5-9AE7-CC0101795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04800"/>
            <a:ext cx="3581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600" b="1">
                <a:solidFill>
                  <a:srgbClr val="FFFF00"/>
                </a:solidFill>
                <a:latin typeface="Mylius Sans"/>
              </a:rPr>
              <a:t>2011</a:t>
            </a:r>
          </a:p>
        </p:txBody>
      </p:sp>
      <p:sp>
        <p:nvSpPr>
          <p:cNvPr id="122888" name="Rectangle 10">
            <a:extLst>
              <a:ext uri="{FF2B5EF4-FFF2-40B4-BE49-F238E27FC236}">
                <a16:creationId xmlns:a16="http://schemas.microsoft.com/office/drawing/2014/main" id="{A98B6F90-F294-40D1-801E-056640A37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334000"/>
            <a:ext cx="4572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600" b="1">
                <a:solidFill>
                  <a:srgbClr val="FFFF00"/>
                </a:solidFill>
                <a:latin typeface="Mylius Sans"/>
              </a:rPr>
              <a:t>British Airways, IBERIA, Vueling, Level and Aer Lingus</a:t>
            </a:r>
          </a:p>
        </p:txBody>
      </p:sp>
      <p:pic>
        <p:nvPicPr>
          <p:cNvPr id="122889" name="Picture 3">
            <a:extLst>
              <a:ext uri="{FF2B5EF4-FFF2-40B4-BE49-F238E27FC236}">
                <a16:creationId xmlns:a16="http://schemas.microsoft.com/office/drawing/2014/main" id="{D934CAB7-1489-498F-9968-7B30375B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927100"/>
            <a:ext cx="28082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B9F5F81B-69B4-49B7-87B9-162D08643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788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>
            <a:extLst>
              <a:ext uri="{FF2B5EF4-FFF2-40B4-BE49-F238E27FC236}">
                <a16:creationId xmlns:a16="http://schemas.microsoft.com/office/drawing/2014/main" id="{77602E6D-77B5-41BB-A512-9C540E2AA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>
                <a:solidFill>
                  <a:schemeClr val="bg2"/>
                </a:solidFill>
              </a:rPr>
              <a:t>1923 BMAN</a:t>
            </a:r>
          </a:p>
        </p:txBody>
      </p: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>
            <a:extLst>
              <a:ext uri="{FF2B5EF4-FFF2-40B4-BE49-F238E27FC236}">
                <a16:creationId xmlns:a16="http://schemas.microsoft.com/office/drawing/2014/main" id="{9D2011C2-0E1F-470E-8D05-9DB44A456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124931" name="Text Box 3">
            <a:extLst>
              <a:ext uri="{FF2B5EF4-FFF2-40B4-BE49-F238E27FC236}">
                <a16:creationId xmlns:a16="http://schemas.microsoft.com/office/drawing/2014/main" id="{26A06AD8-041B-46B0-A2EF-362C6A9F5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124932" name="Picture 2055">
            <a:extLst>
              <a:ext uri="{FF2B5EF4-FFF2-40B4-BE49-F238E27FC236}">
                <a16:creationId xmlns:a16="http://schemas.microsoft.com/office/drawing/2014/main" id="{A707B082-2944-40EE-9AEC-7532C8BA3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2433638"/>
            <a:ext cx="10213976" cy="727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 Box 2056">
            <a:extLst>
              <a:ext uri="{FF2B5EF4-FFF2-40B4-BE49-F238E27FC236}">
                <a16:creationId xmlns:a16="http://schemas.microsoft.com/office/drawing/2014/main" id="{F8557F10-0228-428D-B4A2-9B9B524B8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5475"/>
            <a:ext cx="6154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latin typeface="Mylius Sans"/>
              </a:rPr>
              <a:t>2012</a:t>
            </a:r>
          </a:p>
        </p:txBody>
      </p:sp>
      <p:pic>
        <p:nvPicPr>
          <p:cNvPr id="124934" name="Picture 5">
            <a:extLst>
              <a:ext uri="{FF2B5EF4-FFF2-40B4-BE49-F238E27FC236}">
                <a16:creationId xmlns:a16="http://schemas.microsoft.com/office/drawing/2014/main" id="{938E4C7E-9D6B-4B91-8190-D5F52CB55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2924175"/>
            <a:ext cx="7769225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1033">
            <a:extLst>
              <a:ext uri="{FF2B5EF4-FFF2-40B4-BE49-F238E27FC236}">
                <a16:creationId xmlns:a16="http://schemas.microsoft.com/office/drawing/2014/main" id="{CD4C7EE8-7089-4C88-B654-542C17A53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263" y="4114800"/>
            <a:ext cx="1811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Boeing 747</a:t>
            </a:r>
          </a:p>
        </p:txBody>
      </p:sp>
      <p:pic>
        <p:nvPicPr>
          <p:cNvPr id="126979" name="Picture 14">
            <a:extLst>
              <a:ext uri="{FF2B5EF4-FFF2-40B4-BE49-F238E27FC236}">
                <a16:creationId xmlns:a16="http://schemas.microsoft.com/office/drawing/2014/main" id="{3E161F03-8F55-4D14-A1A7-B6987E36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75"/>
            <a:ext cx="4805363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ext Box 1032">
            <a:extLst>
              <a:ext uri="{FF2B5EF4-FFF2-40B4-BE49-F238E27FC236}">
                <a16:creationId xmlns:a16="http://schemas.microsoft.com/office/drawing/2014/main" id="{431DDCCA-F5B0-4953-86B8-6F8A66DE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733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777</a:t>
            </a:r>
          </a:p>
        </p:txBody>
      </p:sp>
      <p:sp>
        <p:nvSpPr>
          <p:cNvPr id="126981" name="Rectangle 17">
            <a:extLst>
              <a:ext uri="{FF2B5EF4-FFF2-40B4-BE49-F238E27FC236}">
                <a16:creationId xmlns:a16="http://schemas.microsoft.com/office/drawing/2014/main" id="{DEB18D85-A669-494D-B2BA-8C8CB7543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3733800"/>
            <a:ext cx="1811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Boeing 747</a:t>
            </a:r>
          </a:p>
        </p:txBody>
      </p:sp>
      <p:pic>
        <p:nvPicPr>
          <p:cNvPr id="126982" name="Picture 19">
            <a:extLst>
              <a:ext uri="{FF2B5EF4-FFF2-40B4-BE49-F238E27FC236}">
                <a16:creationId xmlns:a16="http://schemas.microsoft.com/office/drawing/2014/main" id="{5D05BA7A-D2CD-4223-9D71-BADC9572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3224213"/>
            <a:ext cx="505777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Rectangle 20">
            <a:extLst>
              <a:ext uri="{FF2B5EF4-FFF2-40B4-BE49-F238E27FC236}">
                <a16:creationId xmlns:a16="http://schemas.microsoft.com/office/drawing/2014/main" id="{326FA03F-EDCE-4760-9B4C-01942C75E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263" y="3657600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747</a:t>
            </a:r>
          </a:p>
        </p:txBody>
      </p:sp>
      <p:pic>
        <p:nvPicPr>
          <p:cNvPr id="126984" name="Picture 7">
            <a:extLst>
              <a:ext uri="{FF2B5EF4-FFF2-40B4-BE49-F238E27FC236}">
                <a16:creationId xmlns:a16="http://schemas.microsoft.com/office/drawing/2014/main" id="{C9A365B8-291D-4723-8407-6E2672CCC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0"/>
            <a:ext cx="5751512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Text Box 5">
            <a:extLst>
              <a:ext uri="{FF2B5EF4-FFF2-40B4-BE49-F238E27FC236}">
                <a16:creationId xmlns:a16="http://schemas.microsoft.com/office/drawing/2014/main" id="{1FC66FE7-909D-4259-B5DB-D3D52E43A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126986" name="Text Box 5">
            <a:extLst>
              <a:ext uri="{FF2B5EF4-FFF2-40B4-BE49-F238E27FC236}">
                <a16:creationId xmlns:a16="http://schemas.microsoft.com/office/drawing/2014/main" id="{CB517B39-6423-4593-93D9-36FE6AE84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550" y="84138"/>
            <a:ext cx="19034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787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“Dreamliner”</a:t>
            </a:r>
          </a:p>
        </p:txBody>
      </p:sp>
      <p:sp>
        <p:nvSpPr>
          <p:cNvPr id="126987" name="Title 1">
            <a:extLst>
              <a:ext uri="{FF2B5EF4-FFF2-40B4-BE49-F238E27FC236}">
                <a16:creationId xmlns:a16="http://schemas.microsoft.com/office/drawing/2014/main" id="{FD42B27C-E50B-41CE-A8FA-201F4D1BB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Boeing</a:t>
            </a:r>
          </a:p>
        </p:txBody>
      </p:sp>
    </p:spTree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>
            <a:extLst>
              <a:ext uri="{FF2B5EF4-FFF2-40B4-BE49-F238E27FC236}">
                <a16:creationId xmlns:a16="http://schemas.microsoft.com/office/drawing/2014/main" id="{28A08278-7F76-4BEB-BB4C-BEE0826A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705225"/>
            <a:ext cx="652938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3">
            <a:extLst>
              <a:ext uri="{FF2B5EF4-FFF2-40B4-BE49-F238E27FC236}">
                <a16:creationId xmlns:a16="http://schemas.microsoft.com/office/drawing/2014/main" id="{FDAF0B0B-E967-45F0-8776-1A36538B5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BF69959-8345-4998-B9B8-E73E4D8CD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04775"/>
            <a:ext cx="6626225" cy="85407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ylius Sans" panose="020E06030404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ylius Sans" panose="020E0603040404020204" pitchFamily="34" charset="0"/>
            </a:endParaRPr>
          </a:p>
        </p:txBody>
      </p:sp>
      <p:pic>
        <p:nvPicPr>
          <p:cNvPr id="128005" name="Picture 2" descr="BA Airbus A319 G-DBCJ LGW, JLD image">
            <a:extLst>
              <a:ext uri="{FF2B5EF4-FFF2-40B4-BE49-F238E27FC236}">
                <a16:creationId xmlns:a16="http://schemas.microsoft.com/office/drawing/2014/main" id="{FA7DC240-4748-4EE8-940B-BEB7545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 Box 1030">
            <a:extLst>
              <a:ext uri="{FF2B5EF4-FFF2-40B4-BE49-F238E27FC236}">
                <a16:creationId xmlns:a16="http://schemas.microsoft.com/office/drawing/2014/main" id="{09926F78-47AC-4CC7-BD1A-6073F8776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206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A320 family</a:t>
            </a:r>
          </a:p>
        </p:txBody>
      </p:sp>
      <p:pic>
        <p:nvPicPr>
          <p:cNvPr id="128007" name="Picture 2">
            <a:extLst>
              <a:ext uri="{FF2B5EF4-FFF2-40B4-BE49-F238E27FC236}">
                <a16:creationId xmlns:a16="http://schemas.microsoft.com/office/drawing/2014/main" id="{30605CB1-51BD-4E55-B4E7-D262B4EC4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616325"/>
            <a:ext cx="485933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8" name="Picture 10">
            <a:extLst>
              <a:ext uri="{FF2B5EF4-FFF2-40B4-BE49-F238E27FC236}">
                <a16:creationId xmlns:a16="http://schemas.microsoft.com/office/drawing/2014/main" id="{F9512654-5CE7-4EFC-B216-A47F8BD57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52525"/>
            <a:ext cx="489426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9" name="Text Box 7">
            <a:extLst>
              <a:ext uri="{FF2B5EF4-FFF2-40B4-BE49-F238E27FC236}">
                <a16:creationId xmlns:a16="http://schemas.microsoft.com/office/drawing/2014/main" id="{016186BE-D2FF-4270-9A62-500B1D7E3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589588"/>
            <a:ext cx="836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bg2"/>
                </a:solidFill>
                <a:latin typeface="Mylius Sans"/>
              </a:rPr>
              <a:t>A350</a:t>
            </a:r>
          </a:p>
        </p:txBody>
      </p:sp>
      <p:sp>
        <p:nvSpPr>
          <p:cNvPr id="128010" name="Text Box 7">
            <a:extLst>
              <a:ext uri="{FF2B5EF4-FFF2-40B4-BE49-F238E27FC236}">
                <a16:creationId xmlns:a16="http://schemas.microsoft.com/office/drawing/2014/main" id="{A57D3D78-1E6D-4390-A970-01F1188E2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88" y="1339850"/>
            <a:ext cx="83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A380</a:t>
            </a:r>
          </a:p>
        </p:txBody>
      </p:sp>
      <p:sp>
        <p:nvSpPr>
          <p:cNvPr id="128011" name="Title 1">
            <a:extLst>
              <a:ext uri="{FF2B5EF4-FFF2-40B4-BE49-F238E27FC236}">
                <a16:creationId xmlns:a16="http://schemas.microsoft.com/office/drawing/2014/main" id="{11633924-D23F-4687-ACB0-D9CE2B759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52438"/>
            <a:ext cx="30845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200">
                <a:solidFill>
                  <a:schemeClr val="tx2"/>
                </a:solidFill>
              </a:rPr>
              <a:t>Airbus</a:t>
            </a:r>
          </a:p>
        </p:txBody>
      </p:sp>
    </p:spTree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BA Boeing 747-436 G-BNLI at CPT, January 2012">
            <a:extLst>
              <a:ext uri="{FF2B5EF4-FFF2-40B4-BE49-F238E27FC236}">
                <a16:creationId xmlns:a16="http://schemas.microsoft.com/office/drawing/2014/main" id="{E7E5E630-072F-4645-8990-F37B42D8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1">
            <a:extLst>
              <a:ext uri="{FF2B5EF4-FFF2-40B4-BE49-F238E27FC236}">
                <a16:creationId xmlns:a16="http://schemas.microsoft.com/office/drawing/2014/main" id="{CBD89415-8937-4BAB-B4CA-2F7FC95E6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750"/>
            <a:ext cx="952182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>
            <a:extLst>
              <a:ext uri="{FF2B5EF4-FFF2-40B4-BE49-F238E27FC236}">
                <a16:creationId xmlns:a16="http://schemas.microsoft.com/office/drawing/2014/main" id="{E93B52EC-1881-474B-9606-AA7D2A570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131075" name="Text Box 3">
            <a:extLst>
              <a:ext uri="{FF2B5EF4-FFF2-40B4-BE49-F238E27FC236}">
                <a16:creationId xmlns:a16="http://schemas.microsoft.com/office/drawing/2014/main" id="{D428A5B1-5A0E-4256-BF82-72AD94CAE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131076" name="Picture 5">
            <a:extLst>
              <a:ext uri="{FF2B5EF4-FFF2-40B4-BE49-F238E27FC236}">
                <a16:creationId xmlns:a16="http://schemas.microsoft.com/office/drawing/2014/main" id="{9205515F-FDBC-4D0A-ADBE-90EFF31F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0915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>
            <a:extLst>
              <a:ext uri="{FF2B5EF4-FFF2-40B4-BE49-F238E27FC236}">
                <a16:creationId xmlns:a16="http://schemas.microsoft.com/office/drawing/2014/main" id="{3F8AF8B0-1341-4D91-9680-2EA5FED1C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133123" name="Text Box 3">
            <a:extLst>
              <a:ext uri="{FF2B5EF4-FFF2-40B4-BE49-F238E27FC236}">
                <a16:creationId xmlns:a16="http://schemas.microsoft.com/office/drawing/2014/main" id="{E5BD8245-FB80-4076-B310-1ED89563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133124" name="Picture 5">
            <a:extLst>
              <a:ext uri="{FF2B5EF4-FFF2-40B4-BE49-F238E27FC236}">
                <a16:creationId xmlns:a16="http://schemas.microsoft.com/office/drawing/2014/main" id="{08ECEF8D-2C71-4AD8-BBD9-F1382110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9975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6">
            <a:extLst>
              <a:ext uri="{FF2B5EF4-FFF2-40B4-BE49-F238E27FC236}">
                <a16:creationId xmlns:a16="http://schemas.microsoft.com/office/drawing/2014/main" id="{3A38F473-7A8B-4FDF-8C38-81AC1273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7">
            <a:extLst>
              <a:ext uri="{FF2B5EF4-FFF2-40B4-BE49-F238E27FC236}">
                <a16:creationId xmlns:a16="http://schemas.microsoft.com/office/drawing/2014/main" id="{80A9D01A-202F-44B9-B6CE-34DA65C0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76600"/>
            <a:ext cx="5257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8">
            <a:extLst>
              <a:ext uri="{FF2B5EF4-FFF2-40B4-BE49-F238E27FC236}">
                <a16:creationId xmlns:a16="http://schemas.microsoft.com/office/drawing/2014/main" id="{2BF12A0E-9B9E-4B39-82A6-569EB763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0475"/>
            <a:ext cx="43434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8" name="Text Box 9">
            <a:extLst>
              <a:ext uri="{FF2B5EF4-FFF2-40B4-BE49-F238E27FC236}">
                <a16:creationId xmlns:a16="http://schemas.microsoft.com/office/drawing/2014/main" id="{A2DADEC4-96CC-4443-8552-0A3064BF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95600"/>
            <a:ext cx="295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Bristol Britannia</a:t>
            </a:r>
          </a:p>
        </p:txBody>
      </p:sp>
      <p:sp>
        <p:nvSpPr>
          <p:cNvPr id="133129" name="Text Box 10">
            <a:extLst>
              <a:ext uri="{FF2B5EF4-FFF2-40B4-BE49-F238E27FC236}">
                <a16:creationId xmlns:a16="http://schemas.microsoft.com/office/drawing/2014/main" id="{59AB3539-7689-47E3-85FC-EC1279ADD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514600"/>
            <a:ext cx="266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Vickers Vanguard</a:t>
            </a:r>
          </a:p>
        </p:txBody>
      </p:sp>
      <p:sp>
        <p:nvSpPr>
          <p:cNvPr id="133130" name="Text Box 11">
            <a:extLst>
              <a:ext uri="{FF2B5EF4-FFF2-40B4-BE49-F238E27FC236}">
                <a16:creationId xmlns:a16="http://schemas.microsoft.com/office/drawing/2014/main" id="{65414055-BA6E-43A3-B45F-5EFA3F2A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2484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Vickers Viking</a:t>
            </a:r>
          </a:p>
        </p:txBody>
      </p:sp>
      <p:sp>
        <p:nvSpPr>
          <p:cNvPr id="133131" name="Text Box 12">
            <a:extLst>
              <a:ext uri="{FF2B5EF4-FFF2-40B4-BE49-F238E27FC236}">
                <a16:creationId xmlns:a16="http://schemas.microsoft.com/office/drawing/2014/main" id="{78BF96F0-8692-45AC-893D-2C8341C8C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96000"/>
            <a:ext cx="3779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Mylius Sans"/>
              </a:rPr>
              <a:t>Douglas DC-7C</a:t>
            </a:r>
          </a:p>
        </p:txBody>
      </p:sp>
      <p:pic>
        <p:nvPicPr>
          <p:cNvPr id="103436" name="Picture 6" descr="Speedbird Centre leaflet">
            <a:extLst>
              <a:ext uri="{FF2B5EF4-FFF2-40B4-BE49-F238E27FC236}">
                <a16:creationId xmlns:a16="http://schemas.microsoft.com/office/drawing/2014/main" id="{B92A087B-E132-4B78-B53F-FEB03139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227388" cy="70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>
            <a:extLst>
              <a:ext uri="{FF2B5EF4-FFF2-40B4-BE49-F238E27FC236}">
                <a16:creationId xmlns:a16="http://schemas.microsoft.com/office/drawing/2014/main" id="{17CC7D98-F953-455F-AB21-764EE1D08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135171" name="Text Box 3">
            <a:extLst>
              <a:ext uri="{FF2B5EF4-FFF2-40B4-BE49-F238E27FC236}">
                <a16:creationId xmlns:a16="http://schemas.microsoft.com/office/drawing/2014/main" id="{E8886B8C-07A3-4387-A97D-87403A474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135172" name="Picture 4100">
            <a:extLst>
              <a:ext uri="{FF2B5EF4-FFF2-40B4-BE49-F238E27FC236}">
                <a16:creationId xmlns:a16="http://schemas.microsoft.com/office/drawing/2014/main" id="{E5A3A78C-DD0B-4C35-9446-27F64A02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0"/>
            <a:ext cx="109728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Text Box 4101">
            <a:extLst>
              <a:ext uri="{FF2B5EF4-FFF2-40B4-BE49-F238E27FC236}">
                <a16:creationId xmlns:a16="http://schemas.microsoft.com/office/drawing/2014/main" id="{5A517F2A-7511-4526-9C85-347046C2C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4445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FF0000"/>
              </a:solidFill>
              <a:latin typeface="Mylius Sans"/>
            </a:endParaRPr>
          </a:p>
        </p:txBody>
      </p:sp>
      <p:sp>
        <p:nvSpPr>
          <p:cNvPr id="135174" name="Text Box 4102">
            <a:extLst>
              <a:ext uri="{FF2B5EF4-FFF2-40B4-BE49-F238E27FC236}">
                <a16:creationId xmlns:a16="http://schemas.microsoft.com/office/drawing/2014/main" id="{DB8069BF-15B3-4B46-9207-1696DEDED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>
                <a:solidFill>
                  <a:srgbClr val="FFFF00"/>
                </a:solidFill>
                <a:latin typeface="Mylius Sans"/>
              </a:rPr>
              <a:t>Thank you for your attention!</a:t>
            </a:r>
          </a:p>
        </p:txBody>
      </p:sp>
      <p:sp>
        <p:nvSpPr>
          <p:cNvPr id="7" name="Text Box 4102">
            <a:extLst>
              <a:ext uri="{FF2B5EF4-FFF2-40B4-BE49-F238E27FC236}">
                <a16:creationId xmlns:a16="http://schemas.microsoft.com/office/drawing/2014/main" id="{293E3378-80D7-4057-B36C-5DE65F38D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868863"/>
            <a:ext cx="435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>
                <a:solidFill>
                  <a:srgbClr val="FFFF00"/>
                </a:solidFill>
                <a:latin typeface="Mylius Sans"/>
              </a:rPr>
              <a:t>Any questions?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lt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C26E7E07-12EC-4B97-A1C9-D6E2969AB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5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Mylius Modern"/>
              <a:cs typeface="Arial" panose="020B0604020202020204" pitchFamily="34" charset="0"/>
            </a:endParaRPr>
          </a:p>
        </p:txBody>
      </p:sp>
      <p:sp>
        <p:nvSpPr>
          <p:cNvPr id="17411" name="Text Box 7">
            <a:extLst>
              <a:ext uri="{FF2B5EF4-FFF2-40B4-BE49-F238E27FC236}">
                <a16:creationId xmlns:a16="http://schemas.microsoft.com/office/drawing/2014/main" id="{BD61470F-8FD0-4EE4-98F5-DE53F9DBB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286500"/>
            <a:ext cx="569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bg1"/>
                </a:solidFill>
                <a:latin typeface="Mylius Sans"/>
              </a:rPr>
              <a:t>British Airways Speedbird Centre </a:t>
            </a:r>
            <a:r>
              <a:rPr lang="en-GB" altLang="en-US" sz="1200">
                <a:solidFill>
                  <a:schemeClr val="bg1"/>
                </a:solidFill>
                <a:latin typeface="Mylius Sans"/>
              </a:rPr>
              <a:t>20 June 2013</a:t>
            </a:r>
          </a:p>
        </p:txBody>
      </p:sp>
      <p:pic>
        <p:nvPicPr>
          <p:cNvPr id="17412" name="Picture 10" descr="Imperial Airways Argosy, over London">
            <a:extLst>
              <a:ext uri="{FF2B5EF4-FFF2-40B4-BE49-F238E27FC236}">
                <a16:creationId xmlns:a16="http://schemas.microsoft.com/office/drawing/2014/main" id="{3B792DBF-A3F5-428E-9E48-DD8A6856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See London from the air 001">
            <a:extLst>
              <a:ext uri="{FF2B5EF4-FFF2-40B4-BE49-F238E27FC236}">
                <a16:creationId xmlns:a16="http://schemas.microsoft.com/office/drawing/2014/main" id="{40A076FD-C35A-4F4D-B7CD-90F43904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39497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7">
            <a:extLst>
              <a:ext uri="{FF2B5EF4-FFF2-40B4-BE49-F238E27FC236}">
                <a16:creationId xmlns:a16="http://schemas.microsoft.com/office/drawing/2014/main" id="{B9505E46-5539-43E4-87D4-A858B6000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6250"/>
            <a:ext cx="540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GB" altLang="en-US">
                <a:solidFill>
                  <a:schemeClr val="bg2"/>
                </a:solidFill>
              </a:rPr>
              <a:t>1924 Imperial Airways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16546</TotalTime>
  <Words>1962</Words>
  <Application>Microsoft Office PowerPoint</Application>
  <PresentationFormat>On-screen Show (4:3)</PresentationFormat>
  <Paragraphs>310</Paragraphs>
  <Slides>87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8" baseType="lpstr">
      <vt:lpstr>Century Gothic</vt:lpstr>
      <vt:lpstr>Arial</vt:lpstr>
      <vt:lpstr>Wingdings 3</vt:lpstr>
      <vt:lpstr>Times New Roman</vt:lpstr>
      <vt:lpstr>Calibri</vt:lpstr>
      <vt:lpstr>Tahoma</vt:lpstr>
      <vt:lpstr>Mylius Sans</vt:lpstr>
      <vt:lpstr>Mylius Modern</vt:lpstr>
      <vt:lpstr>Mylius Sans Regular</vt:lpstr>
      <vt:lpstr>Ion</vt:lpstr>
      <vt:lpstr>Slide</vt:lpstr>
      <vt:lpstr>PowerPoint Presentation</vt:lpstr>
      <vt:lpstr>In the Beginning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1930s Politics and depression</vt:lpstr>
      <vt:lpstr>Boats!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British Airways Ltd</vt:lpstr>
      <vt:lpstr>PowerPoint Presentation</vt:lpstr>
      <vt:lpstr>PowerPoint Presentation</vt:lpstr>
      <vt:lpstr>PowerPoint Presentation</vt:lpstr>
      <vt:lpstr>PowerPoint Presentation</vt:lpstr>
      <vt:lpstr>1 April 1940</vt:lpstr>
      <vt:lpstr>`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Boeing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British Airways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n76676</dc:creator>
  <cp:lastModifiedBy>Hugh Dibley</cp:lastModifiedBy>
  <cp:revision>561</cp:revision>
  <dcterms:created xsi:type="dcterms:W3CDTF">2013-06-20T09:52:54Z</dcterms:created>
  <dcterms:modified xsi:type="dcterms:W3CDTF">2019-09-17T23:41:19Z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24774346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D7.1.1</vt:lpwstr>
  </property>
  <property fmtid="{D5CDD505-2E9C-101B-9397-08002B2CF9AE}" name="NXTAG2" pid="5">
    <vt:lpwstr>00080082be0200000000010271100207f7000400038000</vt:lpwstr>
  </property>
</Properties>
</file>